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181.png"/><Relationship Id="rId26" Type="http://schemas.openxmlformats.org/officeDocument/2006/relationships/image" Target="../media/image182.png"/><Relationship Id="rId27" Type="http://schemas.openxmlformats.org/officeDocument/2006/relationships/image" Target="../media/image183.png"/><Relationship Id="rId28" Type="http://schemas.openxmlformats.org/officeDocument/2006/relationships/image" Target="../media/image184.png"/><Relationship Id="rId29" Type="http://schemas.openxmlformats.org/officeDocument/2006/relationships/image" Target="../media/image185.png"/><Relationship Id="rId30" Type="http://schemas.openxmlformats.org/officeDocument/2006/relationships/image" Target="../media/image186.png"/><Relationship Id="rId31" Type="http://schemas.openxmlformats.org/officeDocument/2006/relationships/image" Target="../media/image187.png"/><Relationship Id="rId32" Type="http://schemas.openxmlformats.org/officeDocument/2006/relationships/image" Target="../media/image188.png"/><Relationship Id="rId33" Type="http://schemas.openxmlformats.org/officeDocument/2006/relationships/image" Target="../media/image189.png"/><Relationship Id="rId34" Type="http://schemas.openxmlformats.org/officeDocument/2006/relationships/image" Target="../media/image190.png"/><Relationship Id="rId35" Type="http://schemas.openxmlformats.org/officeDocument/2006/relationships/image" Target="../media/image191.png"/><Relationship Id="rId36" Type="http://schemas.openxmlformats.org/officeDocument/2006/relationships/image" Target="../media/image192.png"/><Relationship Id="rId37" Type="http://schemas.openxmlformats.org/officeDocument/2006/relationships/image" Target="../media/image193.png"/><Relationship Id="rId38" Type="http://schemas.openxmlformats.org/officeDocument/2006/relationships/image" Target="../media/image1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Relationship Id="rId21" Type="http://schemas.openxmlformats.org/officeDocument/2006/relationships/image" Target="../media/image214.png"/><Relationship Id="rId22" Type="http://schemas.openxmlformats.org/officeDocument/2006/relationships/image" Target="../media/image215.png"/><Relationship Id="rId23" Type="http://schemas.openxmlformats.org/officeDocument/2006/relationships/image" Target="../media/image216.png"/><Relationship Id="rId24" Type="http://schemas.openxmlformats.org/officeDocument/2006/relationships/image" Target="../media/image217.png"/><Relationship Id="rId25" Type="http://schemas.openxmlformats.org/officeDocument/2006/relationships/image" Target="../media/image218.png"/><Relationship Id="rId26" Type="http://schemas.openxmlformats.org/officeDocument/2006/relationships/image" Target="../media/image219.png"/><Relationship Id="rId27" Type="http://schemas.openxmlformats.org/officeDocument/2006/relationships/image" Target="../media/image220.png"/><Relationship Id="rId28" Type="http://schemas.openxmlformats.org/officeDocument/2006/relationships/image" Target="../media/image221.png"/><Relationship Id="rId29" Type="http://schemas.openxmlformats.org/officeDocument/2006/relationships/image" Target="../media/image2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Relationship Id="rId20" Type="http://schemas.openxmlformats.org/officeDocument/2006/relationships/image" Target="../media/image298.png"/><Relationship Id="rId21" Type="http://schemas.openxmlformats.org/officeDocument/2006/relationships/image" Target="../media/image299.png"/><Relationship Id="rId22" Type="http://schemas.openxmlformats.org/officeDocument/2006/relationships/image" Target="../media/image300.png"/><Relationship Id="rId23" Type="http://schemas.openxmlformats.org/officeDocument/2006/relationships/image" Target="../media/image301.png"/><Relationship Id="rId24" Type="http://schemas.openxmlformats.org/officeDocument/2006/relationships/image" Target="../media/image302.png"/><Relationship Id="rId25" Type="http://schemas.openxmlformats.org/officeDocument/2006/relationships/image" Target="../media/image303.png"/><Relationship Id="rId26" Type="http://schemas.openxmlformats.org/officeDocument/2006/relationships/image" Target="../media/image304.png"/><Relationship Id="rId27" Type="http://schemas.openxmlformats.org/officeDocument/2006/relationships/image" Target="../media/image305.png"/><Relationship Id="rId28" Type="http://schemas.openxmlformats.org/officeDocument/2006/relationships/image" Target="../media/image306.png"/><Relationship Id="rId29" Type="http://schemas.openxmlformats.org/officeDocument/2006/relationships/image" Target="../media/image307.png"/><Relationship Id="rId30" Type="http://schemas.openxmlformats.org/officeDocument/2006/relationships/image" Target="../media/image308.png"/><Relationship Id="rId31" Type="http://schemas.openxmlformats.org/officeDocument/2006/relationships/image" Target="../media/image309.png"/><Relationship Id="rId32" Type="http://schemas.openxmlformats.org/officeDocument/2006/relationships/image" Target="../media/image310.png"/><Relationship Id="rId33" Type="http://schemas.openxmlformats.org/officeDocument/2006/relationships/image" Target="../media/image311.png"/><Relationship Id="rId34" Type="http://schemas.openxmlformats.org/officeDocument/2006/relationships/image" Target="../media/image312.png"/><Relationship Id="rId35" Type="http://schemas.openxmlformats.org/officeDocument/2006/relationships/image" Target="../media/image313.png"/><Relationship Id="rId36" Type="http://schemas.openxmlformats.org/officeDocument/2006/relationships/image" Target="../media/image314.png"/><Relationship Id="rId37" Type="http://schemas.openxmlformats.org/officeDocument/2006/relationships/image" Target="../media/image315.png"/><Relationship Id="rId38" Type="http://schemas.openxmlformats.org/officeDocument/2006/relationships/image" Target="../media/image316.png"/><Relationship Id="rId39" Type="http://schemas.openxmlformats.org/officeDocument/2006/relationships/image" Target="../media/image317.png"/><Relationship Id="rId40" Type="http://schemas.openxmlformats.org/officeDocument/2006/relationships/image" Target="../media/image318.png"/><Relationship Id="rId41" Type="http://schemas.openxmlformats.org/officeDocument/2006/relationships/image" Target="../media/image319.png"/><Relationship Id="rId42" Type="http://schemas.openxmlformats.org/officeDocument/2006/relationships/image" Target="../media/image3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348.png"/><Relationship Id="rId30" Type="http://schemas.openxmlformats.org/officeDocument/2006/relationships/image" Target="../media/image349.png"/><Relationship Id="rId31" Type="http://schemas.openxmlformats.org/officeDocument/2006/relationships/image" Target="../media/image350.png"/><Relationship Id="rId32" Type="http://schemas.openxmlformats.org/officeDocument/2006/relationships/image" Target="../media/image351.png"/><Relationship Id="rId33" Type="http://schemas.openxmlformats.org/officeDocument/2006/relationships/image" Target="../media/image352.png"/><Relationship Id="rId34" Type="http://schemas.openxmlformats.org/officeDocument/2006/relationships/image" Target="../media/image353.png"/><Relationship Id="rId35" Type="http://schemas.openxmlformats.org/officeDocument/2006/relationships/image" Target="../media/image354.png"/><Relationship Id="rId36" Type="http://schemas.openxmlformats.org/officeDocument/2006/relationships/image" Target="../media/image355.png"/><Relationship Id="rId37" Type="http://schemas.openxmlformats.org/officeDocument/2006/relationships/image" Target="../media/image356.png"/><Relationship Id="rId38" Type="http://schemas.openxmlformats.org/officeDocument/2006/relationships/image" Target="../media/image357.png"/><Relationship Id="rId39" Type="http://schemas.openxmlformats.org/officeDocument/2006/relationships/image" Target="../media/image358.png"/><Relationship Id="rId40" Type="http://schemas.openxmlformats.org/officeDocument/2006/relationships/image" Target="../media/image359.png"/><Relationship Id="rId41" Type="http://schemas.openxmlformats.org/officeDocument/2006/relationships/image" Target="../media/image360.png"/><Relationship Id="rId42" Type="http://schemas.openxmlformats.org/officeDocument/2006/relationships/image" Target="../media/image361.png"/><Relationship Id="rId43" Type="http://schemas.openxmlformats.org/officeDocument/2006/relationships/image" Target="../media/image362.png"/><Relationship Id="rId44" Type="http://schemas.openxmlformats.org/officeDocument/2006/relationships/image" Target="../media/image363.png"/><Relationship Id="rId45" Type="http://schemas.openxmlformats.org/officeDocument/2006/relationships/image" Target="../media/image364.png"/><Relationship Id="rId46" Type="http://schemas.openxmlformats.org/officeDocument/2006/relationships/image" Target="../media/image365.png"/><Relationship Id="rId47" Type="http://schemas.openxmlformats.org/officeDocument/2006/relationships/image" Target="../media/image366.png"/><Relationship Id="rId48" Type="http://schemas.openxmlformats.org/officeDocument/2006/relationships/image" Target="../media/image367.png"/><Relationship Id="rId49" Type="http://schemas.openxmlformats.org/officeDocument/2006/relationships/image" Target="../media/image368.png"/><Relationship Id="rId50" Type="http://schemas.openxmlformats.org/officeDocument/2006/relationships/image" Target="../media/image369.png"/><Relationship Id="rId51" Type="http://schemas.openxmlformats.org/officeDocument/2006/relationships/image" Target="../media/image370.png"/><Relationship Id="rId52" Type="http://schemas.openxmlformats.org/officeDocument/2006/relationships/image" Target="../media/image371.png"/><Relationship Id="rId53" Type="http://schemas.openxmlformats.org/officeDocument/2006/relationships/image" Target="../media/image372.png"/><Relationship Id="rId54" Type="http://schemas.openxmlformats.org/officeDocument/2006/relationships/image" Target="../media/image373.png"/><Relationship Id="rId55" Type="http://schemas.openxmlformats.org/officeDocument/2006/relationships/image" Target="../media/image374.png"/><Relationship Id="rId56" Type="http://schemas.openxmlformats.org/officeDocument/2006/relationships/image" Target="../media/image375.png"/><Relationship Id="rId57" Type="http://schemas.openxmlformats.org/officeDocument/2006/relationships/image" Target="../media/image376.png"/><Relationship Id="rId58" Type="http://schemas.openxmlformats.org/officeDocument/2006/relationships/image" Target="../media/image377.png"/><Relationship Id="rId59" Type="http://schemas.openxmlformats.org/officeDocument/2006/relationships/image" Target="../media/image378.png"/><Relationship Id="rId60" Type="http://schemas.openxmlformats.org/officeDocument/2006/relationships/image" Target="../media/image379.png"/><Relationship Id="rId61" Type="http://schemas.openxmlformats.org/officeDocument/2006/relationships/image" Target="../media/image380.png"/><Relationship Id="rId62" Type="http://schemas.openxmlformats.org/officeDocument/2006/relationships/image" Target="../media/image381.png"/><Relationship Id="rId63" Type="http://schemas.openxmlformats.org/officeDocument/2006/relationships/image" Target="../media/image382.png"/><Relationship Id="rId64" Type="http://schemas.openxmlformats.org/officeDocument/2006/relationships/image" Target="../media/image383.png"/><Relationship Id="rId65" Type="http://schemas.openxmlformats.org/officeDocument/2006/relationships/image" Target="../media/image384.png"/><Relationship Id="rId66" Type="http://schemas.openxmlformats.org/officeDocument/2006/relationships/image" Target="../media/image385.png"/><Relationship Id="rId67" Type="http://schemas.openxmlformats.org/officeDocument/2006/relationships/image" Target="../media/image386.png"/><Relationship Id="rId68" Type="http://schemas.openxmlformats.org/officeDocument/2006/relationships/image" Target="../media/image387.png"/><Relationship Id="rId69" Type="http://schemas.openxmlformats.org/officeDocument/2006/relationships/image" Target="../media/image388.png"/><Relationship Id="rId70" Type="http://schemas.openxmlformats.org/officeDocument/2006/relationships/image" Target="../media/image389.png"/><Relationship Id="rId71" Type="http://schemas.openxmlformats.org/officeDocument/2006/relationships/image" Target="../media/image390.png"/><Relationship Id="rId72" Type="http://schemas.openxmlformats.org/officeDocument/2006/relationships/image" Target="../media/image391.png"/><Relationship Id="rId73" Type="http://schemas.openxmlformats.org/officeDocument/2006/relationships/image" Target="../media/image392.png"/><Relationship Id="rId74" Type="http://schemas.openxmlformats.org/officeDocument/2006/relationships/image" Target="../media/image393.png"/><Relationship Id="rId75" Type="http://schemas.openxmlformats.org/officeDocument/2006/relationships/image" Target="../media/image394.png"/><Relationship Id="rId76" Type="http://schemas.openxmlformats.org/officeDocument/2006/relationships/image" Target="../media/image395.png"/><Relationship Id="rId77" Type="http://schemas.openxmlformats.org/officeDocument/2006/relationships/image" Target="../media/image396.png"/><Relationship Id="rId78" Type="http://schemas.openxmlformats.org/officeDocument/2006/relationships/image" Target="../media/image397.png"/><Relationship Id="rId79" Type="http://schemas.openxmlformats.org/officeDocument/2006/relationships/image" Target="../media/image398.png"/><Relationship Id="rId80" Type="http://schemas.openxmlformats.org/officeDocument/2006/relationships/image" Target="../media/image399.png"/><Relationship Id="rId81" Type="http://schemas.openxmlformats.org/officeDocument/2006/relationships/image" Target="../media/image400.png"/><Relationship Id="rId82" Type="http://schemas.openxmlformats.org/officeDocument/2006/relationships/image" Target="../media/image401.png"/><Relationship Id="rId83" Type="http://schemas.openxmlformats.org/officeDocument/2006/relationships/image" Target="../media/image402.png"/><Relationship Id="rId84" Type="http://schemas.openxmlformats.org/officeDocument/2006/relationships/image" Target="../media/image403.png"/><Relationship Id="rId85" Type="http://schemas.openxmlformats.org/officeDocument/2006/relationships/image" Target="../media/image404.png"/><Relationship Id="rId86" Type="http://schemas.openxmlformats.org/officeDocument/2006/relationships/image" Target="../media/image405.png"/><Relationship Id="rId87" Type="http://schemas.openxmlformats.org/officeDocument/2006/relationships/image" Target="../media/image406.png"/><Relationship Id="rId88" Type="http://schemas.openxmlformats.org/officeDocument/2006/relationships/image" Target="../media/image40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Relationship Id="rId15" Type="http://schemas.openxmlformats.org/officeDocument/2006/relationships/image" Target="../media/image447.png"/><Relationship Id="rId16" Type="http://schemas.openxmlformats.org/officeDocument/2006/relationships/image" Target="../media/image448.png"/><Relationship Id="rId17" Type="http://schemas.openxmlformats.org/officeDocument/2006/relationships/image" Target="../media/image449.png"/><Relationship Id="rId18" Type="http://schemas.openxmlformats.org/officeDocument/2006/relationships/image" Target="../media/image450.png"/><Relationship Id="rId19" Type="http://schemas.openxmlformats.org/officeDocument/2006/relationships/image" Target="../media/image451.png"/><Relationship Id="rId20" Type="http://schemas.openxmlformats.org/officeDocument/2006/relationships/image" Target="../media/image452.png"/><Relationship Id="rId21" Type="http://schemas.openxmlformats.org/officeDocument/2006/relationships/image" Target="../media/image453.png"/><Relationship Id="rId22" Type="http://schemas.openxmlformats.org/officeDocument/2006/relationships/image" Target="../media/image454.png"/><Relationship Id="rId23" Type="http://schemas.openxmlformats.org/officeDocument/2006/relationships/image" Target="../media/image455.png"/><Relationship Id="rId24" Type="http://schemas.openxmlformats.org/officeDocument/2006/relationships/image" Target="../media/image456.png"/><Relationship Id="rId25" Type="http://schemas.openxmlformats.org/officeDocument/2006/relationships/image" Target="../media/image457.png"/><Relationship Id="rId26" Type="http://schemas.openxmlformats.org/officeDocument/2006/relationships/image" Target="../media/image458.png"/><Relationship Id="rId27" Type="http://schemas.openxmlformats.org/officeDocument/2006/relationships/image" Target="../media/image459.png"/><Relationship Id="rId28" Type="http://schemas.openxmlformats.org/officeDocument/2006/relationships/image" Target="../media/image460.png"/><Relationship Id="rId29" Type="http://schemas.openxmlformats.org/officeDocument/2006/relationships/image" Target="../media/image461.png"/><Relationship Id="rId30" Type="http://schemas.openxmlformats.org/officeDocument/2006/relationships/image" Target="../media/image462.png"/><Relationship Id="rId31" Type="http://schemas.openxmlformats.org/officeDocument/2006/relationships/image" Target="../media/image463.png"/><Relationship Id="rId32" Type="http://schemas.openxmlformats.org/officeDocument/2006/relationships/image" Target="../media/image464.png"/><Relationship Id="rId33" Type="http://schemas.openxmlformats.org/officeDocument/2006/relationships/image" Target="../media/image465.png"/><Relationship Id="rId34" Type="http://schemas.openxmlformats.org/officeDocument/2006/relationships/image" Target="../media/image466.png"/><Relationship Id="rId35" Type="http://schemas.openxmlformats.org/officeDocument/2006/relationships/image" Target="../media/image467.png"/><Relationship Id="rId36" Type="http://schemas.openxmlformats.org/officeDocument/2006/relationships/image" Target="../media/image468.png"/><Relationship Id="rId37" Type="http://schemas.openxmlformats.org/officeDocument/2006/relationships/image" Target="../media/image469.png"/><Relationship Id="rId38" Type="http://schemas.openxmlformats.org/officeDocument/2006/relationships/image" Target="../media/image470.png"/><Relationship Id="rId39" Type="http://schemas.openxmlformats.org/officeDocument/2006/relationships/image" Target="../media/image471.png"/><Relationship Id="rId40" Type="http://schemas.openxmlformats.org/officeDocument/2006/relationships/image" Target="../media/image472.png"/><Relationship Id="rId41" Type="http://schemas.openxmlformats.org/officeDocument/2006/relationships/image" Target="../media/image473.png"/><Relationship Id="rId42" Type="http://schemas.openxmlformats.org/officeDocument/2006/relationships/image" Target="../media/image474.png"/><Relationship Id="rId43" Type="http://schemas.openxmlformats.org/officeDocument/2006/relationships/image" Target="../media/image475.png"/><Relationship Id="rId44" Type="http://schemas.openxmlformats.org/officeDocument/2006/relationships/image" Target="../media/image476.png"/><Relationship Id="rId45" Type="http://schemas.openxmlformats.org/officeDocument/2006/relationships/image" Target="../media/image477.png"/><Relationship Id="rId46" Type="http://schemas.openxmlformats.org/officeDocument/2006/relationships/image" Target="../media/image478.png"/><Relationship Id="rId47" Type="http://schemas.openxmlformats.org/officeDocument/2006/relationships/image" Target="../media/image479.png"/><Relationship Id="rId48" Type="http://schemas.openxmlformats.org/officeDocument/2006/relationships/image" Target="../media/image480.png"/><Relationship Id="rId49" Type="http://schemas.openxmlformats.org/officeDocument/2006/relationships/image" Target="../media/image481.png"/><Relationship Id="rId50" Type="http://schemas.openxmlformats.org/officeDocument/2006/relationships/image" Target="../media/image48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Relationship Id="rId10" Type="http://schemas.openxmlformats.org/officeDocument/2006/relationships/image" Target="../media/image491.png"/><Relationship Id="rId11" Type="http://schemas.openxmlformats.org/officeDocument/2006/relationships/image" Target="../media/image492.png"/><Relationship Id="rId12" Type="http://schemas.openxmlformats.org/officeDocument/2006/relationships/image" Target="../media/image493.png"/><Relationship Id="rId13" Type="http://schemas.openxmlformats.org/officeDocument/2006/relationships/image" Target="../media/image494.png"/><Relationship Id="rId14" Type="http://schemas.openxmlformats.org/officeDocument/2006/relationships/image" Target="../media/image495.png"/><Relationship Id="rId15" Type="http://schemas.openxmlformats.org/officeDocument/2006/relationships/image" Target="../media/image496.png"/><Relationship Id="rId16" Type="http://schemas.openxmlformats.org/officeDocument/2006/relationships/image" Target="../media/image497.png"/><Relationship Id="rId17" Type="http://schemas.openxmlformats.org/officeDocument/2006/relationships/image" Target="../media/image498.png"/><Relationship Id="rId18" Type="http://schemas.openxmlformats.org/officeDocument/2006/relationships/image" Target="../media/image4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Relationship Id="rId17" Type="http://schemas.openxmlformats.org/officeDocument/2006/relationships/image" Target="../media/image515.png"/><Relationship Id="rId18" Type="http://schemas.openxmlformats.org/officeDocument/2006/relationships/image" Target="../media/image516.png"/><Relationship Id="rId19" Type="http://schemas.openxmlformats.org/officeDocument/2006/relationships/image" Target="../media/image51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53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20" Type="http://schemas.openxmlformats.org/officeDocument/2006/relationships/image" Target="../media/image551.png"/><Relationship Id="rId21" Type="http://schemas.openxmlformats.org/officeDocument/2006/relationships/image" Target="../media/image552.png"/><Relationship Id="rId22" Type="http://schemas.openxmlformats.org/officeDocument/2006/relationships/image" Target="../media/image553.png"/><Relationship Id="rId23" Type="http://schemas.openxmlformats.org/officeDocument/2006/relationships/image" Target="../media/image554.png"/><Relationship Id="rId24" Type="http://schemas.openxmlformats.org/officeDocument/2006/relationships/image" Target="../media/image555.png"/><Relationship Id="rId25" Type="http://schemas.openxmlformats.org/officeDocument/2006/relationships/image" Target="../media/image556.png"/><Relationship Id="rId26" Type="http://schemas.openxmlformats.org/officeDocument/2006/relationships/image" Target="../media/image557.png"/><Relationship Id="rId27" Type="http://schemas.openxmlformats.org/officeDocument/2006/relationships/image" Target="../media/image558.png"/><Relationship Id="rId28" Type="http://schemas.openxmlformats.org/officeDocument/2006/relationships/image" Target="../media/image559.png"/><Relationship Id="rId29" Type="http://schemas.openxmlformats.org/officeDocument/2006/relationships/image" Target="../media/image560.png"/><Relationship Id="rId30" Type="http://schemas.openxmlformats.org/officeDocument/2006/relationships/image" Target="../media/image561.png"/><Relationship Id="rId31" Type="http://schemas.openxmlformats.org/officeDocument/2006/relationships/image" Target="../media/image562.png"/><Relationship Id="rId32" Type="http://schemas.openxmlformats.org/officeDocument/2006/relationships/image" Target="../media/image563.png"/><Relationship Id="rId33" Type="http://schemas.openxmlformats.org/officeDocument/2006/relationships/image" Target="../media/image564.png"/><Relationship Id="rId34" Type="http://schemas.openxmlformats.org/officeDocument/2006/relationships/image" Target="../media/image565.png"/><Relationship Id="rId35" Type="http://schemas.openxmlformats.org/officeDocument/2006/relationships/image" Target="../media/image566.png"/><Relationship Id="rId36" Type="http://schemas.openxmlformats.org/officeDocument/2006/relationships/image" Target="../media/image567.png"/><Relationship Id="rId37" Type="http://schemas.openxmlformats.org/officeDocument/2006/relationships/image" Target="../media/image568.png"/><Relationship Id="rId38" Type="http://schemas.openxmlformats.org/officeDocument/2006/relationships/image" Target="../media/image569.png"/><Relationship Id="rId39" Type="http://schemas.openxmlformats.org/officeDocument/2006/relationships/image" Target="../media/image570.png"/><Relationship Id="rId40" Type="http://schemas.openxmlformats.org/officeDocument/2006/relationships/image" Target="../media/image571.png"/><Relationship Id="rId41" Type="http://schemas.openxmlformats.org/officeDocument/2006/relationships/image" Target="../media/image572.png"/><Relationship Id="rId42" Type="http://schemas.openxmlformats.org/officeDocument/2006/relationships/image" Target="../media/image573.png"/><Relationship Id="rId43" Type="http://schemas.openxmlformats.org/officeDocument/2006/relationships/image" Target="../media/image574.png"/><Relationship Id="rId44" Type="http://schemas.openxmlformats.org/officeDocument/2006/relationships/image" Target="../media/image575.png"/><Relationship Id="rId45" Type="http://schemas.openxmlformats.org/officeDocument/2006/relationships/image" Target="../media/image576.png"/><Relationship Id="rId46" Type="http://schemas.openxmlformats.org/officeDocument/2006/relationships/image" Target="../media/image577.png"/><Relationship Id="rId47" Type="http://schemas.openxmlformats.org/officeDocument/2006/relationships/image" Target="../media/image578.png"/><Relationship Id="rId48" Type="http://schemas.openxmlformats.org/officeDocument/2006/relationships/image" Target="../media/image579.png"/><Relationship Id="rId49" Type="http://schemas.openxmlformats.org/officeDocument/2006/relationships/image" Target="../media/image58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1.png"/><Relationship Id="rId3" Type="http://schemas.openxmlformats.org/officeDocument/2006/relationships/image" Target="../media/image582.png"/><Relationship Id="rId4" Type="http://schemas.openxmlformats.org/officeDocument/2006/relationships/image" Target="../media/image583.png"/><Relationship Id="rId5" Type="http://schemas.openxmlformats.org/officeDocument/2006/relationships/image" Target="../media/image584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Relationship Id="rId9" Type="http://schemas.openxmlformats.org/officeDocument/2006/relationships/image" Target="../media/image588.png"/><Relationship Id="rId10" Type="http://schemas.openxmlformats.org/officeDocument/2006/relationships/image" Target="../media/image589.png"/><Relationship Id="rId11" Type="http://schemas.openxmlformats.org/officeDocument/2006/relationships/image" Target="../media/image590.png"/><Relationship Id="rId12" Type="http://schemas.openxmlformats.org/officeDocument/2006/relationships/image" Target="../media/image591.png"/><Relationship Id="rId13" Type="http://schemas.openxmlformats.org/officeDocument/2006/relationships/image" Target="../media/image592.png"/><Relationship Id="rId14" Type="http://schemas.openxmlformats.org/officeDocument/2006/relationships/image" Target="../media/image593.png"/><Relationship Id="rId15" Type="http://schemas.openxmlformats.org/officeDocument/2006/relationships/image" Target="../media/image594.png"/><Relationship Id="rId16" Type="http://schemas.openxmlformats.org/officeDocument/2006/relationships/image" Target="../media/image59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6.png"/><Relationship Id="rId3" Type="http://schemas.openxmlformats.org/officeDocument/2006/relationships/image" Target="../media/image597.png"/><Relationship Id="rId4" Type="http://schemas.openxmlformats.org/officeDocument/2006/relationships/image" Target="../media/image598.png"/><Relationship Id="rId5" Type="http://schemas.openxmlformats.org/officeDocument/2006/relationships/image" Target="../media/image599.png"/><Relationship Id="rId6" Type="http://schemas.openxmlformats.org/officeDocument/2006/relationships/image" Target="../media/image600.png"/><Relationship Id="rId7" Type="http://schemas.openxmlformats.org/officeDocument/2006/relationships/image" Target="../media/image601.png"/><Relationship Id="rId8" Type="http://schemas.openxmlformats.org/officeDocument/2006/relationships/image" Target="../media/image602.png"/><Relationship Id="rId9" Type="http://schemas.openxmlformats.org/officeDocument/2006/relationships/image" Target="../media/image603.png"/><Relationship Id="rId10" Type="http://schemas.openxmlformats.org/officeDocument/2006/relationships/image" Target="../media/image604.png"/><Relationship Id="rId11" Type="http://schemas.openxmlformats.org/officeDocument/2006/relationships/image" Target="../media/image605.png"/><Relationship Id="rId12" Type="http://schemas.openxmlformats.org/officeDocument/2006/relationships/image" Target="../media/image606.png"/><Relationship Id="rId13" Type="http://schemas.openxmlformats.org/officeDocument/2006/relationships/image" Target="../media/image607.png"/><Relationship Id="rId14" Type="http://schemas.openxmlformats.org/officeDocument/2006/relationships/image" Target="../media/image608.png"/><Relationship Id="rId15" Type="http://schemas.openxmlformats.org/officeDocument/2006/relationships/image" Target="../media/image609.png"/><Relationship Id="rId16" Type="http://schemas.openxmlformats.org/officeDocument/2006/relationships/image" Target="../media/image610.png"/><Relationship Id="rId17" Type="http://schemas.openxmlformats.org/officeDocument/2006/relationships/image" Target="../media/image611.png"/><Relationship Id="rId18" Type="http://schemas.openxmlformats.org/officeDocument/2006/relationships/image" Target="../media/image612.png"/><Relationship Id="rId19" Type="http://schemas.openxmlformats.org/officeDocument/2006/relationships/image" Target="../media/image613.png"/><Relationship Id="rId20" Type="http://schemas.openxmlformats.org/officeDocument/2006/relationships/image" Target="../media/image61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Relationship Id="rId14" Type="http://schemas.openxmlformats.org/officeDocument/2006/relationships/image" Target="../media/image627.png"/><Relationship Id="rId15" Type="http://schemas.openxmlformats.org/officeDocument/2006/relationships/image" Target="../media/image628.png"/><Relationship Id="rId16" Type="http://schemas.openxmlformats.org/officeDocument/2006/relationships/image" Target="../media/image629.png"/><Relationship Id="rId17" Type="http://schemas.openxmlformats.org/officeDocument/2006/relationships/image" Target="../media/image630.png"/><Relationship Id="rId18" Type="http://schemas.openxmlformats.org/officeDocument/2006/relationships/image" Target="../media/image631.png"/><Relationship Id="rId19" Type="http://schemas.openxmlformats.org/officeDocument/2006/relationships/image" Target="../media/image632.png"/><Relationship Id="rId20" Type="http://schemas.openxmlformats.org/officeDocument/2006/relationships/image" Target="../media/image633.png"/><Relationship Id="rId21" Type="http://schemas.openxmlformats.org/officeDocument/2006/relationships/image" Target="../media/image634.png"/><Relationship Id="rId22" Type="http://schemas.openxmlformats.org/officeDocument/2006/relationships/image" Target="../media/image635.png"/><Relationship Id="rId23" Type="http://schemas.openxmlformats.org/officeDocument/2006/relationships/image" Target="../media/image636.png"/><Relationship Id="rId24" Type="http://schemas.openxmlformats.org/officeDocument/2006/relationships/image" Target="../media/image637.png"/><Relationship Id="rId25" Type="http://schemas.openxmlformats.org/officeDocument/2006/relationships/image" Target="../media/image638.png"/><Relationship Id="rId26" Type="http://schemas.openxmlformats.org/officeDocument/2006/relationships/image" Target="../media/image639.png"/><Relationship Id="rId27" Type="http://schemas.openxmlformats.org/officeDocument/2006/relationships/image" Target="../media/image640.png"/><Relationship Id="rId28" Type="http://schemas.openxmlformats.org/officeDocument/2006/relationships/image" Target="../media/image641.png"/><Relationship Id="rId29" Type="http://schemas.openxmlformats.org/officeDocument/2006/relationships/image" Target="../media/image642.png"/><Relationship Id="rId30" Type="http://schemas.openxmlformats.org/officeDocument/2006/relationships/image" Target="../media/image643.png"/><Relationship Id="rId31" Type="http://schemas.openxmlformats.org/officeDocument/2006/relationships/image" Target="../media/image644.png"/><Relationship Id="rId32" Type="http://schemas.openxmlformats.org/officeDocument/2006/relationships/image" Target="../media/image64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0.png"/><Relationship Id="rId3" Type="http://schemas.openxmlformats.org/officeDocument/2006/relationships/image" Target="../media/image651.png"/><Relationship Id="rId4" Type="http://schemas.openxmlformats.org/officeDocument/2006/relationships/image" Target="../media/image652.png"/><Relationship Id="rId5" Type="http://schemas.openxmlformats.org/officeDocument/2006/relationships/image" Target="../media/image653.png"/><Relationship Id="rId6" Type="http://schemas.openxmlformats.org/officeDocument/2006/relationships/image" Target="../media/image6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Relationship Id="rId32" Type="http://schemas.openxmlformats.org/officeDocument/2006/relationships/image" Target="../media/image78.png"/><Relationship Id="rId33" Type="http://schemas.openxmlformats.org/officeDocument/2006/relationships/image" Target="../media/image79.png"/><Relationship Id="rId34" Type="http://schemas.openxmlformats.org/officeDocument/2006/relationships/image" Target="../media/image80.png"/><Relationship Id="rId35" Type="http://schemas.openxmlformats.org/officeDocument/2006/relationships/image" Target="../media/image81.png"/><Relationship Id="rId36" Type="http://schemas.openxmlformats.org/officeDocument/2006/relationships/image" Target="../media/image82.png"/><Relationship Id="rId37" Type="http://schemas.openxmlformats.org/officeDocument/2006/relationships/image" Target="../media/image83.png"/><Relationship Id="rId38" Type="http://schemas.openxmlformats.org/officeDocument/2006/relationships/image" Target="../media/image84.png"/><Relationship Id="rId39" Type="http://schemas.openxmlformats.org/officeDocument/2006/relationships/image" Target="../media/image85.png"/><Relationship Id="rId40" Type="http://schemas.openxmlformats.org/officeDocument/2006/relationships/image" Target="../media/image86.png"/><Relationship Id="rId41" Type="http://schemas.openxmlformats.org/officeDocument/2006/relationships/image" Target="../media/image87.png"/><Relationship Id="rId42" Type="http://schemas.openxmlformats.org/officeDocument/2006/relationships/image" Target="../media/image88.png"/><Relationship Id="rId43" Type="http://schemas.openxmlformats.org/officeDocument/2006/relationships/image" Target="../media/image89.png"/><Relationship Id="rId44" Type="http://schemas.openxmlformats.org/officeDocument/2006/relationships/image" Target="../media/image90.png"/><Relationship Id="rId45" Type="http://schemas.openxmlformats.org/officeDocument/2006/relationships/image" Target="../media/image91.png"/><Relationship Id="rId46" Type="http://schemas.openxmlformats.org/officeDocument/2006/relationships/image" Target="../media/image92.png"/><Relationship Id="rId47" Type="http://schemas.openxmlformats.org/officeDocument/2006/relationships/image" Target="../media/image93.png"/><Relationship Id="rId48" Type="http://schemas.openxmlformats.org/officeDocument/2006/relationships/image" Target="../media/image94.png"/><Relationship Id="rId49" Type="http://schemas.openxmlformats.org/officeDocument/2006/relationships/image" Target="../media/image95.png"/><Relationship Id="rId50" Type="http://schemas.openxmlformats.org/officeDocument/2006/relationships/image" Target="../media/image9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Relationship Id="rId21" Type="http://schemas.openxmlformats.org/officeDocument/2006/relationships/image" Target="../media/image142.png"/><Relationship Id="rId22" Type="http://schemas.openxmlformats.org/officeDocument/2006/relationships/image" Target="../media/image143.png"/><Relationship Id="rId23" Type="http://schemas.openxmlformats.org/officeDocument/2006/relationships/image" Target="../media/image144.png"/><Relationship Id="rId24" Type="http://schemas.openxmlformats.org/officeDocument/2006/relationships/image" Target="../media/image145.png"/><Relationship Id="rId25" Type="http://schemas.openxmlformats.org/officeDocument/2006/relationships/image" Target="../media/image146.png"/><Relationship Id="rId26" Type="http://schemas.openxmlformats.org/officeDocument/2006/relationships/image" Target="../media/image147.png"/><Relationship Id="rId27" Type="http://schemas.openxmlformats.org/officeDocument/2006/relationships/image" Target="../media/image148.png"/><Relationship Id="rId28" Type="http://schemas.openxmlformats.org/officeDocument/2006/relationships/image" Target="../media/image149.png"/><Relationship Id="rId29" Type="http://schemas.openxmlformats.org/officeDocument/2006/relationships/image" Target="../media/image150.png"/><Relationship Id="rId30" Type="http://schemas.openxmlformats.org/officeDocument/2006/relationships/image" Target="../media/image151.png"/><Relationship Id="rId31" Type="http://schemas.openxmlformats.org/officeDocument/2006/relationships/image" Target="../media/image152.png"/><Relationship Id="rId32" Type="http://schemas.openxmlformats.org/officeDocument/2006/relationships/image" Target="../media/image153.png"/><Relationship Id="rId33" Type="http://schemas.openxmlformats.org/officeDocument/2006/relationships/image" Target="../media/image154.png"/><Relationship Id="rId34" Type="http://schemas.openxmlformats.org/officeDocument/2006/relationships/image" Target="../media/image155.png"/><Relationship Id="rId35" Type="http://schemas.openxmlformats.org/officeDocument/2006/relationships/image" Target="../media/image156.png"/><Relationship Id="rId36" Type="http://schemas.openxmlformats.org/officeDocument/2006/relationships/image" Target="../media/image1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37734" y="5125000"/>
            <a:ext cx="702291" cy="35714"/>
            <a:chOff x="12837734" y="5125000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37734" y="5125000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4039798"/>
            <a:ext cx="702291" cy="107143"/>
            <a:chOff x="1176151" y="40397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4039798"/>
              <a:ext cx="702291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8954" y="8154021"/>
            <a:ext cx="1495460" cy="5914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948" y="3354929"/>
            <a:ext cx="12215607" cy="28951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65350" y="7523335"/>
            <a:ext cx="4518284" cy="6896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63244" y="7215992"/>
            <a:ext cx="2103170" cy="13164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3958" y="5596420"/>
            <a:ext cx="9205343" cy="1410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8384" y="466537"/>
            <a:ext cx="8637205" cy="1332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2711" y="3576090"/>
            <a:ext cx="7378932" cy="399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6630" y="2950959"/>
            <a:ext cx="4381520" cy="1936034"/>
            <a:chOff x="8046630" y="2950959"/>
            <a:chExt cx="4381520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630" y="2950959"/>
              <a:ext cx="4381520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6630" y="5858202"/>
            <a:ext cx="4381520" cy="1936034"/>
            <a:chOff x="8046630" y="5858202"/>
            <a:chExt cx="4381520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630" y="5858202"/>
              <a:ext cx="4381520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784" y="5991772"/>
            <a:ext cx="6432886" cy="1797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1583" y="3083117"/>
            <a:ext cx="6810477" cy="18180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202" y="5983345"/>
            <a:ext cx="6839048" cy="1875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8224" y="1927043"/>
            <a:ext cx="3218400" cy="988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3309" y="1324796"/>
            <a:ext cx="13018310" cy="7835118"/>
            <a:chOff x="683309" y="1324796"/>
            <a:chExt cx="13018310" cy="78351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927222" y="4172504"/>
              <a:ext cx="2241365" cy="5307429"/>
              <a:chOff x="9927222" y="4172504"/>
              <a:chExt cx="2241365" cy="53074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8952837" y="1665087"/>
                <a:ext cx="4482729" cy="10614857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9927222" y="4172504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83309" y="1324796"/>
              <a:ext cx="11654118" cy="7835118"/>
              <a:chOff x="683309" y="1324796"/>
              <a:chExt cx="11654118" cy="78351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-4632341" y="-2081354"/>
                <a:ext cx="23308235" cy="15670237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83309" y="1324796"/>
                <a:ext cx="11654118" cy="7835118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324" y="-125315"/>
            <a:ext cx="8052441" cy="27454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4469" y="1325308"/>
            <a:ext cx="13018310" cy="7835118"/>
            <a:chOff x="654469" y="1325308"/>
            <a:chExt cx="13018310" cy="783511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898383" y="4173016"/>
              <a:ext cx="2241365" cy="5307429"/>
              <a:chOff x="9898383" y="4173016"/>
              <a:chExt cx="2241365" cy="530742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400000">
                <a:off x="9898383" y="4173016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54469" y="1325308"/>
              <a:ext cx="11654118" cy="7835118"/>
              <a:chOff x="654469" y="1325308"/>
              <a:chExt cx="11654118" cy="78351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4469" y="1325308"/>
                <a:ext cx="11654118" cy="783511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84459" y="6024745"/>
            <a:ext cx="6827743" cy="17891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98" y="2465358"/>
            <a:ext cx="5917126" cy="209483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988911" y="2563206"/>
            <a:ext cx="4993326" cy="200798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85909" y="3367212"/>
            <a:ext cx="884948" cy="214286"/>
            <a:chOff x="5685909" y="3367212"/>
            <a:chExt cx="884948" cy="21428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85909" y="3367212"/>
              <a:ext cx="884948" cy="21428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90213" y="5167127"/>
            <a:ext cx="8682766" cy="324221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127217" y="5931057"/>
            <a:ext cx="1684445" cy="1684445"/>
            <a:chOff x="8127217" y="5931057"/>
            <a:chExt cx="1684445" cy="168444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840000">
              <a:off x="8127217" y="5931057"/>
              <a:ext cx="1684445" cy="168444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8384" y="466537"/>
            <a:ext cx="8637205" cy="1332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2711" y="3576090"/>
            <a:ext cx="7378932" cy="399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6630" y="2950959"/>
            <a:ext cx="4381520" cy="1936034"/>
            <a:chOff x="8046630" y="2950959"/>
            <a:chExt cx="4381520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630" y="2950959"/>
              <a:ext cx="4381520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6630" y="5858202"/>
            <a:ext cx="4381520" cy="1936034"/>
            <a:chOff x="8046630" y="5858202"/>
            <a:chExt cx="4381520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630" y="5858202"/>
              <a:ext cx="4381520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784" y="5991772"/>
            <a:ext cx="6432886" cy="1797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1583" y="3083117"/>
            <a:ext cx="6810477" cy="18180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202" y="5983345"/>
            <a:ext cx="6839048" cy="1875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8224" y="1927043"/>
            <a:ext cx="3218400" cy="988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893390" y="1768289"/>
            <a:ext cx="14498934" cy="6749137"/>
            <a:chOff x="1893390" y="1768289"/>
            <a:chExt cx="14498934" cy="67491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4915551" y="-1165754"/>
              <a:ext cx="28997868" cy="1349827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93390" y="1768289"/>
              <a:ext cx="14498934" cy="674913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464511" y="2567659"/>
            <a:ext cx="13466139" cy="55677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1980" y="4046504"/>
            <a:ext cx="8211726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0851" y="500651"/>
            <a:ext cx="6883738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0851" y="500651"/>
            <a:ext cx="6883738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61" y="2080653"/>
            <a:ext cx="16259720" cy="6274286"/>
            <a:chOff x="1275461" y="2080653"/>
            <a:chExt cx="16259720" cy="627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461" y="2080653"/>
              <a:ext cx="16156863" cy="6171429"/>
              <a:chOff x="1275461" y="2080653"/>
              <a:chExt cx="16156863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400152" y="-602243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5461" y="2080653"/>
                <a:ext cx="16156863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318" y="2183510"/>
              <a:ext cx="16156863" cy="6171429"/>
              <a:chOff x="1378318" y="2183510"/>
              <a:chExt cx="16156863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97295" y="-499386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318" y="2183510"/>
                <a:ext cx="16156863" cy="61714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0020" y="3043409"/>
            <a:ext cx="14946591" cy="46341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8194" y="500651"/>
            <a:ext cx="740640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8194" y="500651"/>
            <a:ext cx="740640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61" y="2080653"/>
            <a:ext cx="16259720" cy="6274286"/>
            <a:chOff x="1275461" y="2080653"/>
            <a:chExt cx="16259720" cy="627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461" y="2080653"/>
              <a:ext cx="16156863" cy="6171429"/>
              <a:chOff x="1275461" y="2080653"/>
              <a:chExt cx="16156863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400152" y="-602243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5461" y="2080653"/>
                <a:ext cx="16156863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318" y="2183510"/>
              <a:ext cx="16156863" cy="6171429"/>
              <a:chOff x="1378318" y="2183510"/>
              <a:chExt cx="16156863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97295" y="-499386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318" y="2183510"/>
                <a:ext cx="16156863" cy="61714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3833" y="2859225"/>
            <a:ext cx="14344056" cy="34641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51238" y="5950426"/>
            <a:ext cx="15280485" cy="2068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3489" y="500137"/>
            <a:ext cx="7720186" cy="1250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965913"/>
            <a:ext cx="36571429" cy="147617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3489" y="500137"/>
            <a:ext cx="7720186" cy="1250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965913"/>
            <a:ext cx="36571429" cy="14761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61" y="2080653"/>
            <a:ext cx="16259720" cy="6274286"/>
            <a:chOff x="1275461" y="2080653"/>
            <a:chExt cx="16259720" cy="627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461" y="2080653"/>
              <a:ext cx="16156863" cy="6171429"/>
              <a:chOff x="1275461" y="2080653"/>
              <a:chExt cx="16156863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400152" y="-602243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5461" y="2080653"/>
                <a:ext cx="16156863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318" y="2183510"/>
              <a:ext cx="16156863" cy="6171429"/>
              <a:chOff x="1378318" y="2183510"/>
              <a:chExt cx="16156863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97295" y="-499386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318" y="2183510"/>
                <a:ext cx="16156863" cy="61714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0984" y="2985394"/>
            <a:ext cx="13722746" cy="47555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504" y="4046504"/>
            <a:ext cx="8097440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2002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5021" y="4242631"/>
            <a:ext cx="7628076" cy="1321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1840" y="4201079"/>
            <a:ext cx="8771248" cy="1321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50695" y="4201078"/>
            <a:ext cx="8905650" cy="13218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5420" y="1662434"/>
            <a:ext cx="10607898" cy="14540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390105" y="5374173"/>
            <a:ext cx="8761726" cy="11611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2317" y="5293840"/>
            <a:ext cx="8761724" cy="1321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40955" y="5293840"/>
            <a:ext cx="8761724" cy="1321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90744" y="1745827"/>
            <a:ext cx="5882603" cy="8539887"/>
            <a:chOff x="12590744" y="1745827"/>
            <a:chExt cx="5882603" cy="853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0744" y="1745827"/>
              <a:ext cx="5882603" cy="853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42286" y="6827178"/>
            <a:ext cx="5440802" cy="3287960"/>
            <a:chOff x="12742286" y="6827178"/>
            <a:chExt cx="5440802" cy="3287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2286" y="6827178"/>
              <a:ext cx="5440802" cy="3287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5228" y="5497865"/>
            <a:ext cx="5440802" cy="1126381"/>
            <a:chOff x="12725228" y="5497865"/>
            <a:chExt cx="5440802" cy="1126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5228" y="5497865"/>
              <a:ext cx="5440802" cy="1126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5228" y="3387162"/>
            <a:ext cx="5440802" cy="1946568"/>
            <a:chOff x="12725228" y="3387162"/>
            <a:chExt cx="5440802" cy="194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25228" y="3387162"/>
              <a:ext cx="5440802" cy="194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2029" y="1745827"/>
            <a:ext cx="5609682" cy="8539887"/>
            <a:chOff x="6392029" y="1745827"/>
            <a:chExt cx="5609682" cy="85398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2029" y="1745827"/>
              <a:ext cx="5609682" cy="85398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93526" y="7718584"/>
            <a:ext cx="5440802" cy="2396554"/>
            <a:chOff x="6493526" y="7718584"/>
            <a:chExt cx="5440802" cy="23965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3526" y="7718584"/>
              <a:ext cx="5440802" cy="2396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76469" y="5626412"/>
            <a:ext cx="5440802" cy="1995667"/>
            <a:chOff x="6476469" y="5626412"/>
            <a:chExt cx="5440802" cy="1995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469" y="5626412"/>
              <a:ext cx="5440802" cy="1995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3526" y="2890483"/>
            <a:ext cx="5440802" cy="2590324"/>
            <a:chOff x="6493526" y="2890483"/>
            <a:chExt cx="5440802" cy="25903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3526" y="2890483"/>
              <a:ext cx="5440802" cy="2590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289979" y="1745827"/>
            <a:ext cx="6136165" cy="8539887"/>
            <a:chOff x="-289979" y="1745827"/>
            <a:chExt cx="6136165" cy="85398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9979" y="1745827"/>
              <a:ext cx="6136165" cy="8539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0600" y="8716418"/>
            <a:ext cx="5440802" cy="1381663"/>
            <a:chOff x="220600" y="8716418"/>
            <a:chExt cx="5440802" cy="13816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600" y="8716418"/>
              <a:ext cx="5440802" cy="1381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0600" y="6503384"/>
            <a:ext cx="5440802" cy="2070514"/>
            <a:chOff x="220600" y="6503384"/>
            <a:chExt cx="5440802" cy="20705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600" y="6503384"/>
              <a:ext cx="5440802" cy="20705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0600" y="3259256"/>
            <a:ext cx="5440802" cy="3085714"/>
            <a:chOff x="220600" y="3259256"/>
            <a:chExt cx="5440802" cy="30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600" y="3259256"/>
              <a:ext cx="5440802" cy="308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14013" y="330084"/>
            <a:ext cx="7211891" cy="12472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23093" y="600444"/>
            <a:ext cx="748827" cy="3409808"/>
            <a:chOff x="2523093" y="600444"/>
            <a:chExt cx="748827" cy="34098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197557" y="-1055583"/>
              <a:ext cx="1497655" cy="681961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523093" y="600444"/>
              <a:ext cx="748827" cy="340980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6776" y="1836338"/>
            <a:ext cx="4332963" cy="13473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55818" y="4684963"/>
            <a:ext cx="7470846" cy="6671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5294" y="3300257"/>
            <a:ext cx="5075821" cy="17393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20600" y="6577495"/>
            <a:ext cx="5341869" cy="1922292"/>
            <a:chOff x="220600" y="6577495"/>
            <a:chExt cx="5341869" cy="19222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361" y="6490590"/>
              <a:ext cx="2266592" cy="73880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104" y="7011872"/>
              <a:ext cx="4923107" cy="17393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5293" y="5246825"/>
            <a:ext cx="3323583" cy="12390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0826" y="8820826"/>
            <a:ext cx="4813983" cy="123906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828145" y="266969"/>
            <a:ext cx="748827" cy="4076759"/>
            <a:chOff x="8828145" y="266969"/>
            <a:chExt cx="748827" cy="407675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8502608" y="-1722534"/>
              <a:ext cx="1497655" cy="815351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8828145" y="266969"/>
              <a:ext cx="748827" cy="407675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39155" y="1836338"/>
            <a:ext cx="5141506" cy="134731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11696" y="2837693"/>
            <a:ext cx="1944297" cy="73880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47420" y="5620148"/>
            <a:ext cx="1925250" cy="73880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06439" y="3300257"/>
            <a:ext cx="4533621" cy="223960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36600" y="6082991"/>
            <a:ext cx="4524478" cy="173933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447420" y="7593971"/>
            <a:ext cx="1587011" cy="82321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70714" y="8116641"/>
            <a:ext cx="3910831" cy="22396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88273" y="11105"/>
            <a:ext cx="748827" cy="4588486"/>
            <a:chOff x="15088273" y="11105"/>
            <a:chExt cx="748827" cy="45884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14762736" y="-2234261"/>
              <a:ext cx="1497655" cy="917697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5088273" y="11105"/>
              <a:ext cx="748827" cy="458848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23700" y="1836338"/>
            <a:ext cx="6001277" cy="134731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77044" y="3499278"/>
            <a:ext cx="1861383" cy="82321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489139" y="4149611"/>
            <a:ext cx="3775669" cy="123906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876612" y="5459871"/>
            <a:ext cx="1861383" cy="8041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389571" y="5860028"/>
            <a:ext cx="2574583" cy="88987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859561" y="7012557"/>
            <a:ext cx="2575954" cy="73880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35763" y="7536317"/>
            <a:ext cx="3869707" cy="246858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64425" y="8258121"/>
            <a:ext cx="765582" cy="107143"/>
            <a:chOff x="15364425" y="8258121"/>
            <a:chExt cx="765582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4425" y="8258121"/>
              <a:ext cx="765582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47367" y="4030458"/>
            <a:ext cx="765582" cy="107143"/>
            <a:chOff x="15347367" y="4030458"/>
            <a:chExt cx="765582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367" y="4030458"/>
              <a:ext cx="765582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1180" y="1745827"/>
            <a:ext cx="5812071" cy="8539887"/>
            <a:chOff x="12841180" y="1745827"/>
            <a:chExt cx="5812071" cy="8539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1180" y="1745827"/>
              <a:ext cx="5812071" cy="85398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2327" y="330084"/>
            <a:ext cx="7293310" cy="1247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57" y="3932623"/>
            <a:ext cx="748827" cy="3409808"/>
            <a:chOff x="400857" y="3932623"/>
            <a:chExt cx="748827" cy="3409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21" y="2276596"/>
              <a:ext cx="1497655" cy="681961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857" y="3932623"/>
              <a:ext cx="748827" cy="34098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469367" y="5002401"/>
            <a:ext cx="4828106" cy="1454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49045" y="2524520"/>
            <a:ext cx="748827" cy="2345416"/>
            <a:chOff x="1849045" y="2524520"/>
            <a:chExt cx="748827" cy="23454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49045" y="2524520"/>
              <a:ext cx="748827" cy="2345416"/>
              <a:chOff x="1849045" y="2524520"/>
              <a:chExt cx="748827" cy="23454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3508" y="1400689"/>
                <a:ext cx="1497655" cy="469083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9045" y="2524520"/>
                <a:ext cx="748827" cy="234541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03309" y="2130981"/>
              <a:ext cx="4741896" cy="2580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6102" y="6605544"/>
            <a:ext cx="748827" cy="2345416"/>
            <a:chOff x="1866102" y="6605544"/>
            <a:chExt cx="748827" cy="23454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66102" y="6605544"/>
              <a:ext cx="748827" cy="2345416"/>
              <a:chOff x="1866102" y="6605544"/>
              <a:chExt cx="748827" cy="23454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0566" y="5481713"/>
                <a:ext cx="1497655" cy="469083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66102" y="6605544"/>
                <a:ext cx="748827" cy="234541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391501" y="6112495"/>
              <a:ext cx="4599620" cy="2580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36891" y="2008529"/>
            <a:ext cx="748827" cy="1415778"/>
            <a:chOff x="3536891" y="2008529"/>
            <a:chExt cx="748827" cy="14157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536891" y="2008529"/>
              <a:ext cx="748827" cy="1415778"/>
              <a:chOff x="3536891" y="2008529"/>
              <a:chExt cx="748827" cy="141577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11355" y="1349517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6891" y="2008529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2583787" y="1075379"/>
              <a:ext cx="3528058" cy="2608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36891" y="4275821"/>
            <a:ext cx="748827" cy="1415782"/>
            <a:chOff x="3536891" y="4275821"/>
            <a:chExt cx="748827" cy="141578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36891" y="4275824"/>
              <a:ext cx="748827" cy="1415778"/>
              <a:chOff x="3536891" y="4275824"/>
              <a:chExt cx="748827" cy="141577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11355" y="3616812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36891" y="4275824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2562884" y="3371604"/>
              <a:ext cx="3569868" cy="26087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36891" y="6362473"/>
            <a:ext cx="748827" cy="1415778"/>
            <a:chOff x="3536891" y="6362473"/>
            <a:chExt cx="748827" cy="1415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536891" y="6362473"/>
              <a:ext cx="748827" cy="1415778"/>
              <a:chOff x="3536891" y="6362473"/>
              <a:chExt cx="748827" cy="141577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211355" y="5703461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536891" y="6362473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583787" y="5429323"/>
              <a:ext cx="3528058" cy="26087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19834" y="8601278"/>
            <a:ext cx="748827" cy="1415782"/>
            <a:chOff x="3519834" y="8601278"/>
            <a:chExt cx="748827" cy="141578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519834" y="8601281"/>
              <a:ext cx="748827" cy="1415778"/>
              <a:chOff x="3519834" y="8601281"/>
              <a:chExt cx="748827" cy="141577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94297" y="7942269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519834" y="8601281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2545826" y="7697061"/>
              <a:ext cx="3569868" cy="26087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95740" y="1533869"/>
            <a:ext cx="1605970" cy="3449842"/>
            <a:chOff x="5395740" y="1533869"/>
            <a:chExt cx="1605970" cy="344984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7579" y="-86228"/>
              <a:ext cx="3211940" cy="6899685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95740" y="1533869"/>
              <a:ext cx="1605970" cy="344984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953054" y="1862929"/>
            <a:ext cx="2454268" cy="30796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929211" y="1533869"/>
            <a:ext cx="1605970" cy="2925369"/>
            <a:chOff x="7929211" y="1533869"/>
            <a:chExt cx="1605970" cy="29253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1050" y="176009"/>
              <a:ext cx="3211940" cy="5850739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29211" y="1533869"/>
              <a:ext cx="1605970" cy="292536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64659" y="2320441"/>
            <a:ext cx="2434429" cy="143558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946269" y="4958124"/>
            <a:ext cx="1605970" cy="662345"/>
            <a:chOff x="7946269" y="4958124"/>
            <a:chExt cx="1605970" cy="66234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86516" y="4670183"/>
              <a:ext cx="3211940" cy="1324691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46269" y="4958124"/>
              <a:ext cx="1605970" cy="66234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936435" y="4860022"/>
            <a:ext cx="1955973" cy="115129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532201" y="1465639"/>
            <a:ext cx="1605970" cy="4171888"/>
            <a:chOff x="10532201" y="1465639"/>
            <a:chExt cx="1605970" cy="417188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34039" y="-515481"/>
              <a:ext cx="3211940" cy="8343775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32201" y="1465639"/>
              <a:ext cx="1605970" cy="4171888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142719" y="2874414"/>
            <a:ext cx="2614801" cy="18857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95740" y="6076103"/>
            <a:ext cx="1605970" cy="3233065"/>
            <a:chOff x="5395740" y="6076103"/>
            <a:chExt cx="1605970" cy="323306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97579" y="4564394"/>
              <a:ext cx="3211940" cy="6466131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95740" y="6076103"/>
              <a:ext cx="1605970" cy="323306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970114" y="6249359"/>
            <a:ext cx="2454268" cy="307962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929211" y="6076103"/>
            <a:ext cx="1605970" cy="2676056"/>
            <a:chOff x="7929211" y="6076103"/>
            <a:chExt cx="1605970" cy="267605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31050" y="4842899"/>
              <a:ext cx="3211940" cy="5352112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29211" y="6076103"/>
              <a:ext cx="1605970" cy="2676056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681717" y="6777644"/>
            <a:ext cx="2434429" cy="143558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7963326" y="9309168"/>
            <a:ext cx="1605970" cy="662345"/>
            <a:chOff x="7963326" y="9309168"/>
            <a:chExt cx="1605970" cy="66234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03573" y="9021228"/>
              <a:ext cx="3211940" cy="1324691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963326" y="9309168"/>
              <a:ext cx="1605970" cy="662345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953493" y="9211067"/>
            <a:ext cx="1955973" cy="115129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549258" y="6093161"/>
            <a:ext cx="1605970" cy="4009186"/>
            <a:chOff x="10549258" y="6093161"/>
            <a:chExt cx="1605970" cy="400918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851097" y="4193391"/>
              <a:ext cx="3211940" cy="8018373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549258" y="6093161"/>
              <a:ext cx="1605970" cy="4009186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0121576" y="7291947"/>
            <a:ext cx="2614801" cy="188574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293964" y="5396555"/>
            <a:ext cx="9094433" cy="35714"/>
            <a:chOff x="8293964" y="5396555"/>
            <a:chExt cx="9094433" cy="3571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5400000">
              <a:off x="8293964" y="5396555"/>
              <a:ext cx="9094433" cy="35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7815" y="3635838"/>
            <a:ext cx="698028" cy="107143"/>
            <a:chOff x="1117815" y="3635838"/>
            <a:chExt cx="698028" cy="10714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2100000">
              <a:off x="1117815" y="3635838"/>
              <a:ext cx="698028" cy="10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83236" y="2869224"/>
            <a:ext cx="690553" cy="107143"/>
            <a:chOff x="2683236" y="2869224"/>
            <a:chExt cx="690553" cy="10714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-960000">
              <a:off x="2683236" y="2869224"/>
              <a:ext cx="690553" cy="10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663045" y="4468936"/>
            <a:ext cx="713876" cy="107143"/>
            <a:chOff x="2663045" y="4468936"/>
            <a:chExt cx="713876" cy="10714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500000">
              <a:off x="2663045" y="4468936"/>
              <a:ext cx="713876" cy="1071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471095" y="2711515"/>
            <a:ext cx="765582" cy="107143"/>
            <a:chOff x="4471095" y="2711515"/>
            <a:chExt cx="765582" cy="107143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71095" y="2711515"/>
              <a:ext cx="765582" cy="1071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148176" y="2717097"/>
            <a:ext cx="732421" cy="107143"/>
            <a:chOff x="7148176" y="2717097"/>
            <a:chExt cx="732421" cy="10714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48176" y="2717097"/>
              <a:ext cx="732421" cy="1071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12455" y="4497727"/>
            <a:ext cx="642042" cy="107143"/>
            <a:chOff x="8412455" y="4497727"/>
            <a:chExt cx="642042" cy="10714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8412455" y="4497727"/>
              <a:ext cx="642042" cy="10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658733" y="5291056"/>
            <a:ext cx="765582" cy="107143"/>
            <a:chOff x="9658733" y="5291056"/>
            <a:chExt cx="765582" cy="10714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58733" y="5291056"/>
              <a:ext cx="765582" cy="1071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418456" y="5313416"/>
            <a:ext cx="3424078" cy="107143"/>
            <a:chOff x="4418456" y="5313416"/>
            <a:chExt cx="3424078" cy="107143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18456" y="5313416"/>
              <a:ext cx="3424078" cy="10714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66747" y="7607431"/>
            <a:ext cx="648046" cy="107143"/>
            <a:chOff x="1166747" y="7607431"/>
            <a:chExt cx="648046" cy="10714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2160000">
              <a:off x="1166747" y="7607431"/>
              <a:ext cx="648046" cy="10714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683236" y="7229831"/>
            <a:ext cx="690553" cy="107143"/>
            <a:chOff x="2683236" y="7229831"/>
            <a:chExt cx="690553" cy="107143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-960000">
              <a:off x="2683236" y="7229831"/>
              <a:ext cx="690553" cy="10714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663045" y="8829543"/>
            <a:ext cx="713876" cy="107143"/>
            <a:chOff x="2663045" y="8829543"/>
            <a:chExt cx="713876" cy="10714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 rot="1500000">
              <a:off x="2663045" y="8829543"/>
              <a:ext cx="713876" cy="10714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4471095" y="7072122"/>
            <a:ext cx="765582" cy="107143"/>
            <a:chOff x="4471095" y="7072122"/>
            <a:chExt cx="765582" cy="107143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71095" y="7072122"/>
              <a:ext cx="765582" cy="10714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658733" y="9642101"/>
            <a:ext cx="765582" cy="107143"/>
            <a:chOff x="9658733" y="9642101"/>
            <a:chExt cx="765582" cy="107143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658733" y="9642101"/>
              <a:ext cx="765582" cy="107143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3343244" y="1054758"/>
            <a:ext cx="4527578" cy="854120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3476940" y="1967370"/>
            <a:ext cx="4349102" cy="854121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489491" y="6460573"/>
            <a:ext cx="3987816" cy="85412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3225775" y="2924179"/>
            <a:ext cx="2256514" cy="2218678"/>
            <a:chOff x="13225775" y="2924179"/>
            <a:chExt cx="2256514" cy="2218678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242334" y="1959656"/>
              <a:ext cx="4513028" cy="4437356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225775" y="2924179"/>
              <a:ext cx="2256514" cy="2218678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3133670" y="3239593"/>
            <a:ext cx="2817163" cy="2103553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5747216" y="2907122"/>
            <a:ext cx="2256514" cy="2218678"/>
            <a:chOff x="15747216" y="2907122"/>
            <a:chExt cx="2256514" cy="2218678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763775" y="1942599"/>
              <a:ext cx="4513028" cy="4437356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747216" y="2907122"/>
              <a:ext cx="2256514" cy="2218678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5664645" y="3239597"/>
            <a:ext cx="2798115" cy="2103553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311063" y="7261722"/>
            <a:ext cx="2256514" cy="2218678"/>
            <a:chOff x="13311063" y="7261722"/>
            <a:chExt cx="2256514" cy="22186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327622" y="6297199"/>
              <a:ext cx="4513028" cy="4437356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311063" y="7261722"/>
              <a:ext cx="2256514" cy="2218678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3037350" y="7492444"/>
            <a:ext cx="2988991" cy="2204715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5858085" y="7257684"/>
            <a:ext cx="2256514" cy="2218678"/>
            <a:chOff x="15858085" y="7257684"/>
            <a:chExt cx="2256514" cy="2218678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874645" y="6293162"/>
              <a:ext cx="4513028" cy="4437356"/>
            </a:xfrm>
            <a:prstGeom prst="rect">
              <a:avLst/>
            </a:prstGeom>
          </p:spPr>
        </p:pic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858085" y="7257684"/>
              <a:ext cx="2256514" cy="2218678"/>
            </a:xfrm>
            <a:prstGeom prst="rect">
              <a:avLst/>
            </a:prstGeom>
          </p:spPr>
        </p:pic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5775502" y="7538988"/>
            <a:ext cx="2798125" cy="2103553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415042" y="5916091"/>
            <a:ext cx="17136134" cy="35714"/>
            <a:chOff x="1415042" y="5916091"/>
            <a:chExt cx="17136134" cy="35714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 rot="10800000">
              <a:off x="1415042" y="5916091"/>
              <a:ext cx="17136134" cy="3571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4471095" y="4613395"/>
            <a:ext cx="765582" cy="107143"/>
            <a:chOff x="4471095" y="4613395"/>
            <a:chExt cx="765582" cy="107143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71095" y="4613395"/>
              <a:ext cx="765582" cy="107143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282532" y="4608333"/>
            <a:ext cx="3065636" cy="107143"/>
            <a:chOff x="7282532" y="4608333"/>
            <a:chExt cx="3065636" cy="107143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282532" y="4608333"/>
              <a:ext cx="3065636" cy="107143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128461" y="7234608"/>
            <a:ext cx="732421" cy="107143"/>
            <a:chOff x="7128461" y="7234608"/>
            <a:chExt cx="732421" cy="107143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128461" y="7234608"/>
              <a:ext cx="732421" cy="107143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4418456" y="9588892"/>
            <a:ext cx="3424078" cy="107143"/>
            <a:chOff x="4418456" y="9588892"/>
            <a:chExt cx="3424078" cy="107143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418456" y="9588892"/>
              <a:ext cx="3424078" cy="107143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8481804" y="8897388"/>
            <a:ext cx="642042" cy="107143"/>
            <a:chOff x="8481804" y="8897388"/>
            <a:chExt cx="642042" cy="107143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 rot="5400000">
              <a:off x="8481804" y="8897388"/>
              <a:ext cx="642042" cy="107143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4471095" y="8842057"/>
            <a:ext cx="765582" cy="107143"/>
            <a:chOff x="4471095" y="8842057"/>
            <a:chExt cx="765582" cy="107143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471095" y="8842057"/>
              <a:ext cx="765582" cy="10714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7248417" y="8957780"/>
            <a:ext cx="3065636" cy="107143"/>
            <a:chOff x="7248417" y="8957780"/>
            <a:chExt cx="3065636" cy="107143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248417" y="8957780"/>
              <a:ext cx="3065636" cy="107143"/>
            </a:xfrm>
            <a:prstGeom prst="rect">
              <a:avLst/>
            </a:prstGeom>
          </p:spPr>
        </p:pic>
      </p:grpSp>
      <p:pic>
        <p:nvPicPr>
          <p:cNvPr id="188" name="Object 187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9086024"/>
            <a:chOff x="-1074627" y="1916108"/>
            <a:chExt cx="20537313" cy="9086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50599" y="-2766497"/>
              <a:ext cx="41074627" cy="181720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90860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5842" y="500651"/>
            <a:ext cx="7128024" cy="1247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896" y="2931238"/>
            <a:ext cx="6171429" cy="3230704"/>
            <a:chOff x="869896" y="2931238"/>
            <a:chExt cx="6171429" cy="32307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04946" y="1526759"/>
              <a:ext cx="12342857" cy="646140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896" y="2931238"/>
              <a:ext cx="6171429" cy="32307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086" y="2929315"/>
            <a:ext cx="6105253" cy="40726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1668" y="2596336"/>
            <a:ext cx="4170084" cy="17939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01749" y="4236149"/>
            <a:ext cx="12000309" cy="1542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81463" y="5163378"/>
            <a:ext cx="15675166" cy="12414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6364" y="5913668"/>
            <a:ext cx="11036166" cy="10581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757" y="7895093"/>
            <a:ext cx="16630132" cy="16489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6345" y="7148106"/>
            <a:ext cx="1686113" cy="21793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86496" y="7165163"/>
            <a:ext cx="1686113" cy="21793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5780" y="838480"/>
            <a:ext cx="11595712" cy="84558"/>
            <a:chOff x="4905780" y="838480"/>
            <a:chExt cx="11595712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5780" y="838480"/>
              <a:ext cx="11595712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5417" y="1475205"/>
            <a:ext cx="14368678" cy="8329840"/>
            <a:chOff x="1945417" y="1475205"/>
            <a:chExt cx="14368678" cy="83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450" y="-1814299"/>
              <a:ext cx="9303469" cy="154924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6492" y="-1814299"/>
              <a:ext cx="9303469" cy="1549245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789" y="1343964"/>
              <a:ext cx="1922477" cy="77337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7552" y="1325798"/>
              <a:ext cx="1984458" cy="7728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600000" y="5142857"/>
              <a:ext cx="3085714" cy="712948"/>
              <a:chOff x="7600000" y="5142857"/>
              <a:chExt cx="3085714" cy="7129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0000" y="5142857"/>
                <a:ext cx="3085714" cy="71294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6927" y="4286264"/>
              <a:ext cx="1233467" cy="879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201" y="457537"/>
            <a:ext cx="4520274" cy="990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57" y="1080646"/>
            <a:ext cx="3128427" cy="218921"/>
            <a:chOff x="1142857" y="1080646"/>
            <a:chExt cx="3128427" cy="2189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857" y="1080646"/>
              <a:ext cx="312842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37085" y="6839827"/>
            <a:ext cx="2415105" cy="2965218"/>
            <a:chOff x="13937085" y="6839827"/>
            <a:chExt cx="2415105" cy="29652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37085" y="6839827"/>
              <a:ext cx="2415105" cy="2965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7085" y="5640125"/>
            <a:ext cx="2400097" cy="668677"/>
            <a:chOff x="13937085" y="5640125"/>
            <a:chExt cx="2400097" cy="6686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37085" y="5640125"/>
              <a:ext cx="2400097" cy="6686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070282"/>
            <a:ext cx="8404377" cy="2981674"/>
            <a:chOff x="9142857" y="2070282"/>
            <a:chExt cx="8404377" cy="2981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070282"/>
              <a:ext cx="8404377" cy="2981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9" y="801984"/>
            <a:ext cx="3334150" cy="728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99196" y="2409766"/>
            <a:ext cx="1487900" cy="88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95813" y="3559316"/>
            <a:ext cx="6920693" cy="35356"/>
            <a:chOff x="9695813" y="3559316"/>
            <a:chExt cx="6920693" cy="35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5813" y="3559316"/>
              <a:ext cx="6920693" cy="35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9219" y="3586618"/>
            <a:ext cx="662832" cy="35356"/>
            <a:chOff x="9359219" y="3586618"/>
            <a:chExt cx="662832" cy="353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359219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67416" y="3586618"/>
            <a:ext cx="662832" cy="35356"/>
            <a:chOff x="16267416" y="3586618"/>
            <a:chExt cx="662832" cy="35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267416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53453" y="3586618"/>
            <a:ext cx="662832" cy="35356"/>
            <a:chOff x="14553453" y="3586618"/>
            <a:chExt cx="662832" cy="35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553453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07066" y="3586618"/>
            <a:ext cx="662832" cy="35356"/>
            <a:chOff x="12807066" y="3586618"/>
            <a:chExt cx="662832" cy="35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807066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4414" y="3586618"/>
            <a:ext cx="662832" cy="35356"/>
            <a:chOff x="11144414" y="3586618"/>
            <a:chExt cx="662832" cy="353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144414" y="3586618"/>
              <a:ext cx="662832" cy="353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3218" y="2428627"/>
            <a:ext cx="1529300" cy="8726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0072" y="2409766"/>
            <a:ext cx="1276891" cy="8867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34896" y="2407884"/>
            <a:ext cx="1512291" cy="8958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90542" y="3995758"/>
            <a:ext cx="1451596" cy="8792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80768" y="3991987"/>
            <a:ext cx="1734186" cy="8867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9389" y="3992299"/>
            <a:ext cx="1753919" cy="8921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85545" y="3995757"/>
            <a:ext cx="1683138" cy="879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5051956"/>
            <a:ext cx="8404377" cy="1170728"/>
            <a:chOff x="9142857" y="5051956"/>
            <a:chExt cx="8404377" cy="11707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5051956"/>
              <a:ext cx="8404377" cy="11707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66535" y="5157662"/>
            <a:ext cx="10033514" cy="11219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6716256"/>
            <a:ext cx="8404377" cy="1170728"/>
            <a:chOff x="9142857" y="6716256"/>
            <a:chExt cx="8404377" cy="11707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6716256"/>
              <a:ext cx="8404377" cy="11707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8337633"/>
            <a:ext cx="8404377" cy="1170728"/>
            <a:chOff x="9142857" y="8337633"/>
            <a:chExt cx="8404377" cy="11707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8337633"/>
              <a:ext cx="8404377" cy="11707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65842" y="2214350"/>
            <a:ext cx="1712462" cy="12823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69180" y="3796566"/>
            <a:ext cx="1712462" cy="12823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10852" y="2409766"/>
            <a:ext cx="1487872" cy="8867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7459" y="3559316"/>
            <a:ext cx="6920693" cy="35356"/>
            <a:chOff x="907459" y="3559316"/>
            <a:chExt cx="6920693" cy="353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7459" y="3559316"/>
              <a:ext cx="6920693" cy="353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0865" y="3586618"/>
            <a:ext cx="662832" cy="35356"/>
            <a:chOff x="570865" y="3586618"/>
            <a:chExt cx="662832" cy="353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570865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79062" y="3586618"/>
            <a:ext cx="662832" cy="35356"/>
            <a:chOff x="7479062" y="3586618"/>
            <a:chExt cx="662832" cy="3535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7479062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65099" y="3586618"/>
            <a:ext cx="662832" cy="35356"/>
            <a:chOff x="5765099" y="3586618"/>
            <a:chExt cx="662832" cy="353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5765099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18712" y="3586618"/>
            <a:ext cx="662832" cy="35356"/>
            <a:chOff x="4018712" y="3586618"/>
            <a:chExt cx="662832" cy="353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4018712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56060" y="3586618"/>
            <a:ext cx="662832" cy="35356"/>
            <a:chOff x="2356060" y="3586618"/>
            <a:chExt cx="662832" cy="3535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2356060" y="3586618"/>
              <a:ext cx="662832" cy="3535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044864" y="2428627"/>
            <a:ext cx="1529300" cy="87260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61718" y="2409766"/>
            <a:ext cx="1276891" cy="88675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46542" y="2407884"/>
            <a:ext cx="1512291" cy="89587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103432" y="3991985"/>
            <a:ext cx="1734157" cy="8867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403723" y="3992299"/>
            <a:ext cx="1753919" cy="89210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41035" y="3992299"/>
            <a:ext cx="1753919" cy="89210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897191" y="3995757"/>
            <a:ext cx="1683138" cy="87921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4503" y="5051956"/>
            <a:ext cx="8404377" cy="1170728"/>
            <a:chOff x="354503" y="5051956"/>
            <a:chExt cx="8404377" cy="117072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4503" y="5051956"/>
              <a:ext cx="8404377" cy="117072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1148083" y="5183657"/>
            <a:ext cx="10033514" cy="1121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54503" y="2070282"/>
            <a:ext cx="8404377" cy="2981674"/>
            <a:chOff x="354503" y="2070282"/>
            <a:chExt cx="8404377" cy="298167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4503" y="2070282"/>
              <a:ext cx="8404377" cy="29816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4503" y="6716256"/>
            <a:ext cx="8404377" cy="1170728"/>
            <a:chOff x="354503" y="6716256"/>
            <a:chExt cx="8404377" cy="117072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4503" y="6716256"/>
              <a:ext cx="8404377" cy="11707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54503" y="8337633"/>
            <a:ext cx="8404377" cy="1170728"/>
            <a:chOff x="354503" y="8337633"/>
            <a:chExt cx="8404377" cy="117072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4503" y="8337633"/>
              <a:ext cx="8404377" cy="117072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-1591410" y="8575113"/>
            <a:ext cx="10498785" cy="101078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-22512" y="2214350"/>
            <a:ext cx="1712462" cy="128230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-19174" y="3796566"/>
            <a:ext cx="1712462" cy="128230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14557" y="7016258"/>
            <a:ext cx="6141619" cy="73566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316728" y="6999200"/>
            <a:ext cx="6141619" cy="73566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512094" y="8563691"/>
            <a:ext cx="10498785" cy="101078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475842" y="500651"/>
            <a:ext cx="7128024" cy="124720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011" y="3177562"/>
            <a:ext cx="6171429" cy="4329052"/>
            <a:chOff x="904011" y="3177562"/>
            <a:chExt cx="6171429" cy="43290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9140" y="1295599"/>
              <a:ext cx="12342857" cy="86581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11" y="3177562"/>
              <a:ext cx="6171429" cy="43290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3061" y="500651"/>
            <a:ext cx="6911062" cy="1247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923" y="1141608"/>
            <a:ext cx="4083672" cy="400491"/>
            <a:chOff x="218923" y="1141608"/>
            <a:chExt cx="4083672" cy="400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545" y="1042425"/>
              <a:ext cx="3087478" cy="76511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18923" y="1141612"/>
              <a:ext cx="466681" cy="400487"/>
              <a:chOff x="218923" y="1141612"/>
              <a:chExt cx="466681" cy="400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8923" y="1141612"/>
                <a:ext cx="466681" cy="40048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846" y="3754957"/>
            <a:ext cx="5972981" cy="11263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48855" y="5030953"/>
            <a:ext cx="3820483" cy="18347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83186" y="3413283"/>
            <a:ext cx="2319343" cy="3411028"/>
            <a:chOff x="7983186" y="3413283"/>
            <a:chExt cx="2319343" cy="3411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3186" y="3413283"/>
              <a:ext cx="2319343" cy="3411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6161" y="2764792"/>
            <a:ext cx="5853434" cy="5034713"/>
            <a:chOff x="10836161" y="2764792"/>
            <a:chExt cx="5853434" cy="5034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6161" y="2764792"/>
              <a:ext cx="5853434" cy="50347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29770" y="2846797"/>
            <a:ext cx="4266603" cy="1482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4327" y="6880495"/>
            <a:ext cx="3631260" cy="14829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2363" y="4005249"/>
            <a:ext cx="5640919" cy="30087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82072" y="2719015"/>
            <a:ext cx="3478847" cy="296802"/>
            <a:chOff x="2182072" y="2719015"/>
            <a:chExt cx="3478847" cy="2968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2072" y="2719015"/>
              <a:ext cx="3478847" cy="2968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59133" y="1890024"/>
            <a:ext cx="3805412" cy="16557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8923" y="1158666"/>
            <a:ext cx="4083672" cy="400491"/>
            <a:chOff x="218923" y="1158666"/>
            <a:chExt cx="4083672" cy="400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545" y="1059482"/>
              <a:ext cx="3087478" cy="76511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18923" y="1158670"/>
              <a:ext cx="466681" cy="400487"/>
              <a:chOff x="218923" y="1158670"/>
              <a:chExt cx="466681" cy="40048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8923" y="1158670"/>
                <a:ext cx="466681" cy="40048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3061" y="500651"/>
            <a:ext cx="6911062" cy="1247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011" y="3177562"/>
            <a:ext cx="6171429" cy="4329052"/>
            <a:chOff x="904011" y="3177562"/>
            <a:chExt cx="6171429" cy="43290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99140" y="1295599"/>
              <a:ext cx="12342857" cy="865810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011" y="3177562"/>
              <a:ext cx="6171429" cy="43290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311" y="3772015"/>
            <a:ext cx="6385829" cy="11263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48855" y="5030953"/>
            <a:ext cx="3820483" cy="18347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83186" y="3413283"/>
            <a:ext cx="2319343" cy="3411028"/>
            <a:chOff x="7983186" y="3413283"/>
            <a:chExt cx="2319343" cy="3411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3186" y="3413283"/>
              <a:ext cx="2319343" cy="3411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6161" y="2764792"/>
            <a:ext cx="5853434" cy="5034713"/>
            <a:chOff x="10836161" y="2764792"/>
            <a:chExt cx="5853434" cy="5034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6161" y="2764792"/>
              <a:ext cx="5853434" cy="50347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1504" y="2846795"/>
            <a:ext cx="3476536" cy="1482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4327" y="6880495"/>
            <a:ext cx="3631260" cy="14829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2363" y="4949268"/>
            <a:ext cx="4804566" cy="19170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82072" y="2719015"/>
            <a:ext cx="3478847" cy="296802"/>
            <a:chOff x="2182072" y="2719015"/>
            <a:chExt cx="3478847" cy="2968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2072" y="2719015"/>
              <a:ext cx="3478847" cy="2968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59135" y="1899545"/>
            <a:ext cx="3881602" cy="16366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03822" y="4031438"/>
            <a:ext cx="5770509" cy="8064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885" y="4166463"/>
            <a:ext cx="14299721" cy="2868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75013" y="-2705414"/>
            <a:ext cx="22229086" cy="169136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9061" y="500651"/>
            <a:ext cx="8424586" cy="12472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62348" y="2003052"/>
            <a:ext cx="9108100" cy="5767884"/>
            <a:chOff x="9962348" y="2003052"/>
            <a:chExt cx="9108100" cy="57678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62348" y="2003052"/>
              <a:ext cx="7980160" cy="5767884"/>
              <a:chOff x="9962348" y="2003052"/>
              <a:chExt cx="7980160" cy="576788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839275" y="738863"/>
                <a:ext cx="1799406" cy="5307429"/>
                <a:chOff x="11839275" y="738863"/>
                <a:chExt cx="1799406" cy="5307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4740000">
                  <a:off x="11057022" y="-1797402"/>
                  <a:ext cx="3598811" cy="10614857"/>
                </a:xfrm>
                <a:prstGeom prst="rect">
                  <a:avLst/>
                </a:prstGeom>
              </p:spPr>
            </p:pic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4740000">
                  <a:off x="11839275" y="738863"/>
                  <a:ext cx="1799406" cy="5307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2155228" y="2943611"/>
                <a:ext cx="5787280" cy="4827325"/>
                <a:chOff x="12155228" y="2943611"/>
                <a:chExt cx="5787280" cy="482732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576675" y="845035"/>
                  <a:ext cx="11574560" cy="9654649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155228" y="2943611"/>
                  <a:ext cx="5787280" cy="4827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9962348" y="2003052"/>
              <a:ext cx="7980160" cy="5767884"/>
              <a:chOff x="9962348" y="2003052"/>
              <a:chExt cx="7980160" cy="576788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839275" y="738863"/>
                <a:ext cx="1799406" cy="5307429"/>
                <a:chOff x="11839275" y="738863"/>
                <a:chExt cx="1799406" cy="530742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4740000">
                  <a:off x="11839275" y="738863"/>
                  <a:ext cx="1799406" cy="530742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155228" y="2943611"/>
                <a:ext cx="5787280" cy="4827325"/>
                <a:chOff x="12155228" y="2943611"/>
                <a:chExt cx="5787280" cy="482732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155228" y="2943611"/>
                  <a:ext cx="5787280" cy="482732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7845" y="2960996"/>
              <a:ext cx="3982493" cy="137703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3308" y="4106733"/>
              <a:ext cx="5397391" cy="34752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04" y="1685687"/>
            <a:ext cx="18285714" cy="7025359"/>
            <a:chOff x="81704" y="1685687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61153" y="-1826993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4" y="1685687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011" y="8711073"/>
            <a:ext cx="18314862" cy="14286"/>
            <a:chOff x="285011" y="8711073"/>
            <a:chExt cx="18314862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011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446" y="5108083"/>
            <a:ext cx="6971987" cy="21429"/>
            <a:chOff x="1541446" y="5108083"/>
            <a:chExt cx="697198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1446" y="5108083"/>
              <a:ext cx="6971987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5679" y="502498"/>
            <a:ext cx="7117130" cy="1237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763" y="2204006"/>
            <a:ext cx="3011487" cy="3011487"/>
            <a:chOff x="1000763" y="2204006"/>
            <a:chExt cx="3011487" cy="30114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763" y="2204006"/>
              <a:ext cx="3011487" cy="30114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5776" y="1877564"/>
            <a:ext cx="1241463" cy="690964"/>
            <a:chOff x="1885776" y="1877564"/>
            <a:chExt cx="1241463" cy="6909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776" y="1877564"/>
              <a:ext cx="1241463" cy="6909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5809" y="4720082"/>
            <a:ext cx="1241463" cy="690964"/>
            <a:chOff x="2865809" y="4720082"/>
            <a:chExt cx="1241463" cy="6909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5809" y="4720082"/>
              <a:ext cx="1241463" cy="6909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6541" y="3136843"/>
            <a:ext cx="1241463" cy="690964"/>
            <a:chOff x="3486541" y="3136843"/>
            <a:chExt cx="1241463" cy="6909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6541" y="3136843"/>
              <a:ext cx="1241463" cy="6909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52" y="1765710"/>
            <a:ext cx="1793419" cy="10139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011" y="5737619"/>
            <a:ext cx="4442993" cy="692472"/>
            <a:chOff x="285011" y="5737619"/>
            <a:chExt cx="4442993" cy="6924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011" y="5737619"/>
              <a:ext cx="4442993" cy="69247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792" y="5750488"/>
            <a:ext cx="3923352" cy="804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5011" y="6718812"/>
            <a:ext cx="4442993" cy="692472"/>
            <a:chOff x="285011" y="6718812"/>
            <a:chExt cx="4442993" cy="6924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5011" y="6718812"/>
              <a:ext cx="4442993" cy="69247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582588" y="6707628"/>
            <a:ext cx="5813419" cy="8040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5011" y="7651885"/>
            <a:ext cx="4442993" cy="692472"/>
            <a:chOff x="285011" y="7651885"/>
            <a:chExt cx="4442993" cy="6924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5011" y="7651885"/>
              <a:ext cx="4442993" cy="6924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84798" y="7649536"/>
            <a:ext cx="5765781" cy="8368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16725" y="3147811"/>
            <a:ext cx="3163726" cy="5456979"/>
            <a:chOff x="5016725" y="3147811"/>
            <a:chExt cx="3163726" cy="54569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076692" y="3147811"/>
              <a:ext cx="3103759" cy="2656309"/>
              <a:chOff x="5076692" y="3147811"/>
              <a:chExt cx="3103759" cy="26563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76692" y="3147811"/>
                <a:ext cx="3103759" cy="26563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016725" y="5948481"/>
              <a:ext cx="3103759" cy="2656309"/>
              <a:chOff x="5016725" y="5948481"/>
              <a:chExt cx="3103759" cy="26563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016725" y="5948481"/>
                <a:ext cx="3103759" cy="26563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180451" y="3147811"/>
            <a:ext cx="3163726" cy="5456979"/>
            <a:chOff x="8180451" y="3147811"/>
            <a:chExt cx="3163726" cy="545697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240418" y="3147811"/>
              <a:ext cx="3103759" cy="2656309"/>
              <a:chOff x="8240418" y="3147811"/>
              <a:chExt cx="3103759" cy="265630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240418" y="3147811"/>
                <a:ext cx="3103759" cy="265630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180451" y="5948481"/>
              <a:ext cx="3103759" cy="2656309"/>
              <a:chOff x="8180451" y="5948481"/>
              <a:chExt cx="3103759" cy="265630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80451" y="5948481"/>
                <a:ext cx="3103759" cy="265630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344177" y="3147811"/>
            <a:ext cx="3163726" cy="5456979"/>
            <a:chOff x="11344177" y="3147811"/>
            <a:chExt cx="3163726" cy="545697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404143" y="3147811"/>
              <a:ext cx="3103759" cy="2656309"/>
              <a:chOff x="11404143" y="3147811"/>
              <a:chExt cx="3103759" cy="26563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04143" y="3147811"/>
                <a:ext cx="3103759" cy="265630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344177" y="5948481"/>
              <a:ext cx="3103759" cy="2656309"/>
              <a:chOff x="11344177" y="5948481"/>
              <a:chExt cx="3103759" cy="265630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344177" y="5948481"/>
                <a:ext cx="3103759" cy="2656309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31500" y="2995529"/>
            <a:ext cx="1745248" cy="99486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41195" y="1805383"/>
            <a:ext cx="5916108" cy="1311226"/>
            <a:chOff x="5341195" y="1805383"/>
            <a:chExt cx="5916108" cy="131122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41195" y="1805383"/>
              <a:ext cx="5916108" cy="131122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05251" y="1877564"/>
            <a:ext cx="2793458" cy="1235219"/>
            <a:chOff x="11505251" y="1877564"/>
            <a:chExt cx="2793458" cy="123521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05251" y="1877564"/>
              <a:ext cx="2793458" cy="123521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469" y="1658634"/>
            <a:ext cx="4953554" cy="161333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47957" y="1658633"/>
            <a:ext cx="5517173" cy="161333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29391" y="3120942"/>
            <a:ext cx="1607514" cy="89161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916517" y="3127763"/>
            <a:ext cx="1645610" cy="87256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829393" y="5925964"/>
            <a:ext cx="1607514" cy="87256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26040" y="5925964"/>
            <a:ext cx="1607514" cy="87256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122301" y="3209715"/>
            <a:ext cx="1908543" cy="85351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79221" y="5916438"/>
            <a:ext cx="1404029" cy="89161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481059" y="3712897"/>
            <a:ext cx="2343850" cy="206890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702129" y="3718842"/>
            <a:ext cx="2404792" cy="207843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800400" y="3779558"/>
            <a:ext cx="2129307" cy="136396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98744" y="6504856"/>
            <a:ext cx="2577430" cy="205938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468528" y="6517327"/>
            <a:ext cx="2577430" cy="205938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647030" y="6442745"/>
            <a:ext cx="2353373" cy="20784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719215" y="2666956"/>
            <a:ext cx="3363922" cy="5488181"/>
            <a:chOff x="14719215" y="2666956"/>
            <a:chExt cx="3363922" cy="548818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719215" y="2666956"/>
              <a:ext cx="3363922" cy="548818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875127" y="3127575"/>
            <a:ext cx="3231187" cy="424469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62974" y="3136843"/>
            <a:ext cx="1241463" cy="690964"/>
            <a:chOff x="362974" y="3136843"/>
            <a:chExt cx="1241463" cy="69096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2974" y="3136843"/>
              <a:ext cx="1241463" cy="690964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103" y="3034300"/>
            <a:ext cx="1831887" cy="99549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00763" y="4720082"/>
            <a:ext cx="1241463" cy="690964"/>
            <a:chOff x="1000763" y="4720082"/>
            <a:chExt cx="1241463" cy="6909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0763" y="4720082"/>
              <a:ext cx="1241463" cy="69096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36414" y="4608014"/>
            <a:ext cx="1793791" cy="102406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522271" y="4676909"/>
            <a:ext cx="1918173" cy="946496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228" y="4046504"/>
            <a:ext cx="7155973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6946" y="500651"/>
            <a:ext cx="8206130" cy="1247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301" y="1630178"/>
            <a:ext cx="18285714" cy="7025359"/>
            <a:chOff x="120301" y="1630178"/>
            <a:chExt cx="18285714" cy="70253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022556" y="-1882502"/>
              <a:ext cx="36571429" cy="140507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01" y="1630178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8697" y="2105263"/>
            <a:ext cx="4638228" cy="6171429"/>
            <a:chOff x="10478697" y="2105263"/>
            <a:chExt cx="4638228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8697" y="2105263"/>
              <a:ext cx="463822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7210" y="2105263"/>
            <a:ext cx="4638228" cy="6171429"/>
            <a:chOff x="3337210" y="2105263"/>
            <a:chExt cx="463822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7210" y="2105263"/>
              <a:ext cx="463822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1065" y="5477332"/>
            <a:ext cx="1303584" cy="3085714"/>
            <a:chOff x="8491065" y="5477332"/>
            <a:chExt cx="130358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1065" y="5477332"/>
              <a:ext cx="1303584" cy="30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4895" y="2024930"/>
            <a:ext cx="5373706" cy="2033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7778" y="2073049"/>
            <a:ext cx="6029763" cy="20330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07119" y="4096613"/>
            <a:ext cx="2143560" cy="17138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7378" y="3227532"/>
            <a:ext cx="2143560" cy="17138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7383" y="4048488"/>
            <a:ext cx="2086418" cy="17138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7380" y="4920488"/>
            <a:ext cx="2086418" cy="17138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72734" y="5743669"/>
            <a:ext cx="4038614" cy="26620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86629" y="5886933"/>
            <a:ext cx="4799075" cy="24923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18981" y="1687320"/>
            <a:ext cx="6753971" cy="7025359"/>
            <a:chOff x="6118981" y="1687320"/>
            <a:chExt cx="6753971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8981" y="1687320"/>
              <a:ext cx="6753971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4990" y="1680952"/>
            <a:ext cx="6753971" cy="7025359"/>
            <a:chOff x="-634990" y="1680952"/>
            <a:chExt cx="6753971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634990" y="1680952"/>
              <a:ext cx="6753971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8171" y="1687320"/>
            <a:ext cx="6753971" cy="7025359"/>
            <a:chOff x="12238171" y="1687320"/>
            <a:chExt cx="6753971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8171" y="1687320"/>
              <a:ext cx="6753971" cy="7025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099" y="1624846"/>
            <a:ext cx="1528977" cy="12834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654" y="4418304"/>
            <a:ext cx="4668210" cy="1620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0280" y="1655407"/>
            <a:ext cx="1875063" cy="12357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0304" y="1689523"/>
            <a:ext cx="1913158" cy="12357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1526" y="3735275"/>
            <a:ext cx="4888629" cy="1210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8981" y="2939581"/>
            <a:ext cx="6119190" cy="1182598"/>
            <a:chOff x="6118981" y="2939581"/>
            <a:chExt cx="6119190" cy="1182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8981" y="2939581"/>
              <a:ext cx="6119190" cy="1182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8741" y="3224392"/>
            <a:ext cx="7310762" cy="7957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9964" y="4286860"/>
            <a:ext cx="7021238" cy="11611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21357" y="5447619"/>
            <a:ext cx="6119190" cy="1983952"/>
            <a:chOff x="6121357" y="5447619"/>
            <a:chExt cx="6119190" cy="1983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1357" y="5447619"/>
              <a:ext cx="6119190" cy="19839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25898" y="5570831"/>
            <a:ext cx="7353219" cy="1892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58259" y="7738012"/>
            <a:ext cx="7547305" cy="7957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81526" y="5215618"/>
            <a:ext cx="4955791" cy="1620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89061" y="500651"/>
            <a:ext cx="8414976" cy="12472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57569" y="1583333"/>
            <a:ext cx="20537313" cy="9206574"/>
            <a:chOff x="-1057569" y="1583333"/>
            <a:chExt cx="20537313" cy="92065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33639" y="-3161399"/>
              <a:ext cx="41074627" cy="1841314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57569" y="1583333"/>
              <a:ext cx="20537313" cy="92065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5714" y="1583333"/>
            <a:ext cx="4802185" cy="8770611"/>
            <a:chOff x="13485714" y="1583333"/>
            <a:chExt cx="4802185" cy="87706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5714" y="1583333"/>
              <a:ext cx="4802185" cy="8770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7619" y="4055952"/>
            <a:ext cx="4966667" cy="21429"/>
            <a:chOff x="6647619" y="4055952"/>
            <a:chExt cx="496666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647619" y="4055952"/>
              <a:ext cx="496666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1429" y="4039286"/>
            <a:ext cx="4971429" cy="21429"/>
            <a:chOff x="2371429" y="4039286"/>
            <a:chExt cx="497142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71429" y="4039286"/>
              <a:ext cx="497142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6930" y="1546327"/>
            <a:ext cx="3256834" cy="1172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8170" y="1546327"/>
            <a:ext cx="3275882" cy="11727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480" y="1546327"/>
            <a:ext cx="2834663" cy="11727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6669" y="3981937"/>
            <a:ext cx="3197905" cy="807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5705" y="2625781"/>
            <a:ext cx="3041343" cy="22882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05005" y="2811918"/>
            <a:ext cx="1520819" cy="795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05002" y="3622955"/>
            <a:ext cx="1748971" cy="12563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05000" y="4548375"/>
            <a:ext cx="2325991" cy="7957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8809" y="5856320"/>
            <a:ext cx="1259362" cy="7957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43493" y="8239436"/>
            <a:ext cx="6171429" cy="1441041"/>
            <a:chOff x="3843493" y="8239436"/>
            <a:chExt cx="6171429" cy="14410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838" y="7612974"/>
              <a:ext cx="12342857" cy="288208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493" y="8239436"/>
              <a:ext cx="6171429" cy="14410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0069" y="3638657"/>
            <a:ext cx="4342857" cy="1329967"/>
            <a:chOff x="9520069" y="3638657"/>
            <a:chExt cx="4342857" cy="13299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8643" y="3547231"/>
              <a:ext cx="1211124" cy="79578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28643" y="4447119"/>
              <a:ext cx="1225248" cy="7957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2899" y="7629631"/>
            <a:ext cx="1947133" cy="1110952"/>
            <a:chOff x="1692899" y="7629631"/>
            <a:chExt cx="1947133" cy="111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600000">
              <a:off x="1692899" y="7629631"/>
              <a:ext cx="1947133" cy="111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5826" y="7818915"/>
            <a:ext cx="1747255" cy="996910"/>
            <a:chOff x="10135826" y="7818915"/>
            <a:chExt cx="1747255" cy="9969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600000">
              <a:off x="10135826" y="7818915"/>
              <a:ext cx="1747255" cy="9969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6243" y="6672634"/>
            <a:ext cx="1149634" cy="1200795"/>
            <a:chOff x="6136243" y="6672634"/>
            <a:chExt cx="1149634" cy="12007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7440000">
              <a:off x="6136243" y="6672634"/>
              <a:ext cx="1149634" cy="12007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72598" y="8474048"/>
            <a:ext cx="6999909" cy="125134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23991" y="1598575"/>
            <a:ext cx="2317015" cy="12621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21392" y="5083474"/>
            <a:ext cx="4740432" cy="35714"/>
            <a:chOff x="13521392" y="5083474"/>
            <a:chExt cx="4740432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3521392" y="5083474"/>
              <a:ext cx="4740432" cy="357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06934" y="5420217"/>
            <a:ext cx="2853710" cy="11727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68659" y="6404195"/>
            <a:ext cx="3676210" cy="37893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5267" y="2337140"/>
            <a:ext cx="12653391" cy="218921"/>
            <a:chOff x="555267" y="2337140"/>
            <a:chExt cx="12653391" cy="2189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5267" y="2337140"/>
              <a:ext cx="12653391" cy="2189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80537" y="500651"/>
            <a:ext cx="7461767" cy="12472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32884" y="4151947"/>
            <a:ext cx="2021221" cy="65291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532888" y="5057830"/>
            <a:ext cx="3219621" cy="101733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5342" y="4046504"/>
            <a:ext cx="8665659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6413" y="394765"/>
            <a:ext cx="8947138" cy="136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8290" y="2981771"/>
            <a:ext cx="16504504" cy="48802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5175" y="500651"/>
            <a:ext cx="887499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75" y="700984"/>
            <a:ext cx="2123425" cy="1399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34731" y="2920761"/>
            <a:ext cx="9786828" cy="4555265"/>
            <a:chOff x="4334731" y="2920761"/>
            <a:chExt cx="9786828" cy="45552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34731" y="2920761"/>
              <a:ext cx="9786828" cy="3975058"/>
              <a:chOff x="4334731" y="2920761"/>
              <a:chExt cx="9786828" cy="39750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0600" y="1668612"/>
                <a:ext cx="14920494" cy="774907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3788" y="2829685"/>
                <a:ext cx="3641086" cy="443917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6437" y="6303499"/>
              <a:ext cx="7393744" cy="16514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96892" y="9486898"/>
            <a:ext cx="527609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1685714"/>
            <a:ext cx="18285714" cy="7025359"/>
            <a:chOff x="9524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3333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5175" y="500651"/>
            <a:ext cx="887499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" y="532450"/>
            <a:ext cx="2891349" cy="15329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5839" y="3174390"/>
            <a:ext cx="3561668" cy="3561668"/>
            <a:chOff x="1535839" y="3174390"/>
            <a:chExt cx="3561668" cy="3561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5839" y="3174390"/>
              <a:ext cx="3561668" cy="3561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189" y="3174390"/>
            <a:ext cx="3561668" cy="3561668"/>
            <a:chOff x="5581189" y="3174390"/>
            <a:chExt cx="3561668" cy="3561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1189" y="3174390"/>
              <a:ext cx="3561668" cy="3561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7527" y="3174390"/>
            <a:ext cx="3553140" cy="3553140"/>
            <a:chOff x="9637527" y="3174390"/>
            <a:chExt cx="3553140" cy="3553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7527" y="3174390"/>
              <a:ext cx="3553140" cy="3553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34163" y="3174390"/>
            <a:ext cx="3553140" cy="3553140"/>
            <a:chOff x="13634163" y="3174390"/>
            <a:chExt cx="3553140" cy="35531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4163" y="3174390"/>
              <a:ext cx="3553140" cy="35531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358" y="6874843"/>
            <a:ext cx="5428847" cy="1173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319" y="6884365"/>
            <a:ext cx="5428848" cy="11447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1043" y="6874841"/>
            <a:ext cx="5428848" cy="11638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7709" y="6874841"/>
            <a:ext cx="5466943" cy="11733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33" y="1911905"/>
            <a:ext cx="18723668" cy="8054158"/>
            <a:chOff x="-187633" y="1911905"/>
            <a:chExt cx="18723668" cy="8054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49467" y="-2115174"/>
              <a:ext cx="37447335" cy="161083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7633" y="1911905"/>
              <a:ext cx="18723668" cy="8054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5207" y="3371441"/>
            <a:ext cx="1169255" cy="6368431"/>
            <a:chOff x="6045207" y="3371441"/>
            <a:chExt cx="1169255" cy="6368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207" y="3371441"/>
              <a:ext cx="1169255" cy="6368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2303" y="3371441"/>
            <a:ext cx="1169255" cy="6368431"/>
            <a:chOff x="10632303" y="3371441"/>
            <a:chExt cx="1169255" cy="6368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2303" y="3371441"/>
              <a:ext cx="1169255" cy="6368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78891" y="3388499"/>
            <a:ext cx="1347548" cy="6351373"/>
            <a:chOff x="15078891" y="3388499"/>
            <a:chExt cx="1347548" cy="6351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8891" y="3388499"/>
              <a:ext cx="1347548" cy="6351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30745" y="3371441"/>
            <a:ext cx="1169255" cy="6368431"/>
            <a:chOff x="2030745" y="3371441"/>
            <a:chExt cx="1169255" cy="636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745" y="3371441"/>
              <a:ext cx="1169255" cy="6368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5175" y="500651"/>
            <a:ext cx="8874995" cy="1247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563" y="825578"/>
            <a:ext cx="3416073" cy="1399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7378" y="3188983"/>
            <a:ext cx="17837531" cy="182458"/>
            <a:chOff x="267378" y="3188983"/>
            <a:chExt cx="17837531" cy="1824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378" y="3188983"/>
              <a:ext cx="17837531" cy="1824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688" y="2591357"/>
            <a:ext cx="585660" cy="10047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9480" y="2937033"/>
            <a:ext cx="585756" cy="6560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95822" y="2855597"/>
            <a:ext cx="616375" cy="739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95647" y="2591359"/>
            <a:ext cx="445117" cy="10090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68606" y="2937035"/>
            <a:ext cx="445117" cy="656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79863" y="2855595"/>
            <a:ext cx="625898" cy="73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70224" y="2937035"/>
            <a:ext cx="585660" cy="6618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8699" y="2937033"/>
            <a:ext cx="585756" cy="6560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51303" y="2855597"/>
            <a:ext cx="625898" cy="7390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09383" y="2855597"/>
            <a:ext cx="625898" cy="7390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44630" y="2855595"/>
            <a:ext cx="616375" cy="7390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3668" y="2855595"/>
            <a:ext cx="625898" cy="7390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292" y="2855597"/>
            <a:ext cx="616375" cy="73903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60381" y="2937035"/>
            <a:ext cx="585660" cy="66182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63558" y="2934130"/>
            <a:ext cx="585660" cy="6618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77312" y="2934130"/>
            <a:ext cx="585660" cy="66182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05143" y="2934130"/>
            <a:ext cx="585660" cy="6618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29484" y="2934130"/>
            <a:ext cx="585651" cy="6618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32286" y="2919976"/>
            <a:ext cx="585755" cy="65602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698688" y="2937033"/>
            <a:ext cx="585755" cy="6560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92296" y="2937033"/>
            <a:ext cx="585755" cy="6560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700410" y="2855597"/>
            <a:ext cx="475670" cy="73903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65883" y="2937033"/>
            <a:ext cx="585756" cy="65602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878416" y="2937035"/>
            <a:ext cx="445127" cy="65602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512797" y="2855597"/>
            <a:ext cx="447098" cy="7390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66271" y="2937035"/>
            <a:ext cx="445117" cy="65602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844321" y="2937035"/>
            <a:ext cx="445117" cy="65602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488225" y="2937035"/>
            <a:ext cx="445117" cy="65602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098035" y="2919978"/>
            <a:ext cx="445127" cy="6560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8271" y="3593189"/>
            <a:ext cx="3421408" cy="1011060"/>
            <a:chOff x="388271" y="3593189"/>
            <a:chExt cx="3421408" cy="10110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8271" y="3593189"/>
              <a:ext cx="3421408" cy="1011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36887" y="4842018"/>
            <a:ext cx="7292294" cy="1011060"/>
            <a:chOff x="3336887" y="4842018"/>
            <a:chExt cx="7292294" cy="10110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36887" y="4842018"/>
              <a:ext cx="7292294" cy="10110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08346" y="6030469"/>
            <a:ext cx="6131864" cy="1011060"/>
            <a:chOff x="10108346" y="6030469"/>
            <a:chExt cx="6131864" cy="10110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08346" y="6030469"/>
              <a:ext cx="6131864" cy="1011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9183" y="7263277"/>
            <a:ext cx="3080627" cy="1011060"/>
            <a:chOff x="14379183" y="7263277"/>
            <a:chExt cx="3080627" cy="10110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379183" y="7263277"/>
              <a:ext cx="3080627" cy="1011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12544" y="8491644"/>
            <a:ext cx="992365" cy="992365"/>
            <a:chOff x="17112544" y="8491644"/>
            <a:chExt cx="992365" cy="99236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112544" y="8491644"/>
              <a:ext cx="992365" cy="99236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-606994" y="3724583"/>
            <a:ext cx="4329534" cy="7957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827941" y="4973409"/>
            <a:ext cx="7038448" cy="79578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606374" y="6161859"/>
            <a:ext cx="7558848" cy="7957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478859" y="7428783"/>
            <a:ext cx="4220867" cy="79578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773074" y="8646487"/>
            <a:ext cx="1663819" cy="86523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7796892" y="9486898"/>
            <a:ext cx="565705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929" y="4046504"/>
            <a:ext cx="8192678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61184" y="500651"/>
            <a:ext cx="8652462" cy="1247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5702" y="3625024"/>
            <a:ext cx="7331465" cy="3841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71000" y="2950959"/>
            <a:ext cx="3867171" cy="1936034"/>
            <a:chOff x="8271000" y="2950959"/>
            <a:chExt cx="3867171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000" y="2950959"/>
              <a:ext cx="3867171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1478" y="3105468"/>
            <a:ext cx="5588361" cy="17700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71000" y="5858202"/>
            <a:ext cx="3867171" cy="1936034"/>
            <a:chOff x="8271000" y="5858202"/>
            <a:chExt cx="3867171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71000" y="5858202"/>
              <a:ext cx="3867171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8575" y="6004592"/>
            <a:ext cx="6447010" cy="17689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66840" y="3114993"/>
            <a:ext cx="6818219" cy="17510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84459" y="6024745"/>
            <a:ext cx="6827743" cy="17891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96061" y="1940539"/>
            <a:ext cx="2698114" cy="9478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99748" y="1940538"/>
            <a:ext cx="3249962" cy="9478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8384" y="466537"/>
            <a:ext cx="8637205" cy="1332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2711" y="3576090"/>
            <a:ext cx="7378932" cy="399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6630" y="2950959"/>
            <a:ext cx="4381520" cy="1936034"/>
            <a:chOff x="8046630" y="2950959"/>
            <a:chExt cx="4381520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630" y="2950959"/>
              <a:ext cx="4381520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6630" y="5858202"/>
            <a:ext cx="4381520" cy="1936034"/>
            <a:chOff x="8046630" y="5858202"/>
            <a:chExt cx="4381520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630" y="5858202"/>
              <a:ext cx="4381520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784" y="5991772"/>
            <a:ext cx="6432886" cy="1797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1583" y="3083117"/>
            <a:ext cx="6810477" cy="18180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202" y="5983345"/>
            <a:ext cx="6839048" cy="1875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8224" y="1927043"/>
            <a:ext cx="3218400" cy="988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38562" y="3114720"/>
            <a:ext cx="6818219" cy="17510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83309" y="1324796"/>
            <a:ext cx="13223494" cy="7835118"/>
            <a:chOff x="683309" y="1324796"/>
            <a:chExt cx="13223494" cy="783511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132406" y="1112597"/>
              <a:ext cx="2241365" cy="5307429"/>
              <a:chOff x="10132406" y="1112597"/>
              <a:chExt cx="2241365" cy="53074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9158021" y="-1394820"/>
                <a:ext cx="4482729" cy="10614857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5400000">
                <a:off x="10132406" y="1112597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83309" y="1324796"/>
              <a:ext cx="11654118" cy="7835118"/>
              <a:chOff x="683309" y="1324796"/>
              <a:chExt cx="11654118" cy="783511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-4632341" y="-2081354"/>
                <a:ext cx="23308235" cy="15670237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83309" y="1324796"/>
                <a:ext cx="11654118" cy="783511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83309" y="1347531"/>
            <a:ext cx="13223494" cy="7835118"/>
            <a:chOff x="683309" y="1347531"/>
            <a:chExt cx="13223494" cy="783511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132406" y="1135332"/>
              <a:ext cx="2241365" cy="5307429"/>
              <a:chOff x="10132406" y="1135332"/>
              <a:chExt cx="2241365" cy="530742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0132406" y="1135332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83309" y="1347531"/>
              <a:ext cx="11654118" cy="7835118"/>
              <a:chOff x="683309" y="1347531"/>
              <a:chExt cx="11654118" cy="783511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83309" y="1347531"/>
                <a:ext cx="11654118" cy="783511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610591" y="1916108"/>
            <a:ext cx="7380958" cy="7009718"/>
            <a:chOff x="2610591" y="1916108"/>
            <a:chExt cx="7380958" cy="700971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31351" y="1784966"/>
              <a:ext cx="6539502" cy="105393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1079888" y="-215694"/>
              <a:ext cx="14761917" cy="11873502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4848710" y="7119561"/>
              <a:ext cx="2313316" cy="1806265"/>
              <a:chOff x="4848710" y="7119561"/>
              <a:chExt cx="2313316" cy="180626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848710" y="7119561"/>
                <a:ext cx="2313316" cy="1806265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8943" y="-125314"/>
            <a:ext cx="8167582" cy="274544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2023-07-18T14:57:53Z</dcterms:created>
  <dcterms:modified xsi:type="dcterms:W3CDTF">2023-07-18T14:57:53Z</dcterms:modified>
</cp:coreProperties>
</file>